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3"/>
  </p:notesMasterIdLst>
  <p:sldIdLst>
    <p:sldId id="256" r:id="rId2"/>
    <p:sldId id="257" r:id="rId3"/>
    <p:sldId id="258" r:id="rId4"/>
    <p:sldId id="259" r:id="rId5"/>
    <p:sldId id="280" r:id="rId6"/>
    <p:sldId id="293" r:id="rId7"/>
    <p:sldId id="294" r:id="rId8"/>
    <p:sldId id="279" r:id="rId9"/>
    <p:sldId id="281" r:id="rId10"/>
    <p:sldId id="282" r:id="rId11"/>
    <p:sldId id="283" r:id="rId12"/>
    <p:sldId id="284" r:id="rId13"/>
    <p:sldId id="295" r:id="rId14"/>
    <p:sldId id="285" r:id="rId15"/>
    <p:sldId id="286" r:id="rId16"/>
    <p:sldId id="325" r:id="rId17"/>
    <p:sldId id="291" r:id="rId18"/>
    <p:sldId id="323" r:id="rId19"/>
    <p:sldId id="287" r:id="rId20"/>
    <p:sldId id="288" r:id="rId21"/>
    <p:sldId id="289" r:id="rId22"/>
    <p:sldId id="260" r:id="rId23"/>
    <p:sldId id="261" r:id="rId24"/>
    <p:sldId id="262" r:id="rId25"/>
    <p:sldId id="263" r:id="rId26"/>
    <p:sldId id="265" r:id="rId27"/>
    <p:sldId id="264" r:id="rId28"/>
    <p:sldId id="267" r:id="rId29"/>
    <p:sldId id="268" r:id="rId30"/>
    <p:sldId id="269" r:id="rId31"/>
    <p:sldId id="270" r:id="rId32"/>
    <p:sldId id="271" r:id="rId33"/>
    <p:sldId id="266" r:id="rId34"/>
    <p:sldId id="272" r:id="rId35"/>
    <p:sldId id="273" r:id="rId36"/>
    <p:sldId id="274" r:id="rId37"/>
    <p:sldId id="275" r:id="rId38"/>
    <p:sldId id="352" r:id="rId39"/>
    <p:sldId id="354" r:id="rId40"/>
    <p:sldId id="353" r:id="rId41"/>
    <p:sldId id="341" r:id="rId42"/>
    <p:sldId id="351" r:id="rId43"/>
    <p:sldId id="343" r:id="rId44"/>
    <p:sldId id="277" r:id="rId45"/>
    <p:sldId id="349" r:id="rId46"/>
    <p:sldId id="350" r:id="rId47"/>
    <p:sldId id="331" r:id="rId48"/>
    <p:sldId id="334" r:id="rId49"/>
    <p:sldId id="335" r:id="rId50"/>
    <p:sldId id="336" r:id="rId51"/>
    <p:sldId id="337" r:id="rId52"/>
    <p:sldId id="338" r:id="rId53"/>
    <p:sldId id="339" r:id="rId54"/>
    <p:sldId id="344" r:id="rId55"/>
    <p:sldId id="345" r:id="rId56"/>
    <p:sldId id="346" r:id="rId57"/>
    <p:sldId id="328" r:id="rId58"/>
    <p:sldId id="327" r:id="rId59"/>
    <p:sldId id="301" r:id="rId60"/>
    <p:sldId id="302" r:id="rId61"/>
    <p:sldId id="303" r:id="rId62"/>
    <p:sldId id="347" r:id="rId63"/>
    <p:sldId id="348"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1" r:id="rId81"/>
    <p:sldId id="278" r:id="rId8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2778" y="-9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Sheet1!$A$3</c:f>
              <c:strCache>
                <c:ptCount val="1"/>
                <c:pt idx="0">
                  <c:v>LHKPN</c:v>
                </c:pt>
              </c:strCache>
            </c:strRef>
          </c:tx>
          <c:explosion val="25"/>
          <c:cat>
            <c:multiLvlStrRef>
              <c:f>Sheet1!$B$1:$E$2</c:f>
              <c:multiLvlStrCache>
                <c:ptCount val="4"/>
                <c:lvl>
                  <c:pt idx="0">
                    <c:v>Wajib Mengisi</c:v>
                  </c:pt>
                  <c:pt idx="1">
                    <c:v>Sudah Mengumpulkan</c:v>
                  </c:pt>
                  <c:pt idx="2">
                    <c:v>Kirim ke Itjen</c:v>
                  </c:pt>
                  <c:pt idx="3">
                    <c:v>Belum Mengumpulkan</c:v>
                  </c:pt>
                </c:lvl>
                <c:lvl>
                  <c:pt idx="0">
                    <c:v>Jumlah SDM</c:v>
                  </c:pt>
                </c:lvl>
              </c:multiLvlStrCache>
            </c:multiLvlStrRef>
          </c:cat>
          <c:val>
            <c:numRef>
              <c:f>Sheet1!$B$3:$E$3</c:f>
              <c:numCache>
                <c:formatCode>General</c:formatCode>
                <c:ptCount val="4"/>
                <c:pt idx="0">
                  <c:v>53</c:v>
                </c:pt>
                <c:pt idx="1">
                  <c:v>48</c:v>
                </c:pt>
                <c:pt idx="2">
                  <c:v>48</c:v>
                </c:pt>
                <c:pt idx="3">
                  <c:v>5</c:v>
                </c:pt>
              </c:numCache>
            </c:numRef>
          </c:val>
        </c:ser>
        <c:ser>
          <c:idx val="1"/>
          <c:order val="1"/>
          <c:tx>
            <c:strRef>
              <c:f>Sheet1!$A$4</c:f>
              <c:strCache>
                <c:ptCount val="1"/>
                <c:pt idx="0">
                  <c:v>LHKASN</c:v>
                </c:pt>
              </c:strCache>
            </c:strRef>
          </c:tx>
          <c:explosion val="25"/>
          <c:cat>
            <c:multiLvlStrRef>
              <c:f>Sheet1!$B$1:$E$2</c:f>
              <c:multiLvlStrCache>
                <c:ptCount val="4"/>
                <c:lvl>
                  <c:pt idx="0">
                    <c:v>Wajib Mengisi</c:v>
                  </c:pt>
                  <c:pt idx="1">
                    <c:v>Sudah Mengumpulkan</c:v>
                  </c:pt>
                  <c:pt idx="2">
                    <c:v>Kirim ke Itjen</c:v>
                  </c:pt>
                  <c:pt idx="3">
                    <c:v>Belum Mengumpulkan</c:v>
                  </c:pt>
                </c:lvl>
                <c:lvl>
                  <c:pt idx="0">
                    <c:v>Jumlah SDM</c:v>
                  </c:pt>
                </c:lvl>
              </c:multiLvlStrCache>
            </c:multiLvlStrRef>
          </c:cat>
          <c:val>
            <c:numRef>
              <c:f>Sheet1!$B$4:$E$4</c:f>
              <c:numCache>
                <c:formatCode>General</c:formatCode>
                <c:ptCount val="4"/>
                <c:pt idx="0">
                  <c:v>2044</c:v>
                </c:pt>
                <c:pt idx="1">
                  <c:v>1867</c:v>
                </c:pt>
                <c:pt idx="2">
                  <c:v>1865</c:v>
                </c:pt>
                <c:pt idx="3">
                  <c:v>177</c:v>
                </c:pt>
              </c:numCache>
            </c:numRef>
          </c:val>
        </c:ser>
      </c:pie3DChart>
    </c:plotArea>
    <c:legend>
      <c:legendPos val="r"/>
      <c:layout/>
      <c:txPr>
        <a:bodyPr/>
        <a:lstStyle/>
        <a:p>
          <a:pPr>
            <a:defRPr lang="id-ID"/>
          </a:pPr>
          <a:endParaRPr lang="en-US"/>
        </a:p>
      </c:txPr>
    </c:legend>
    <c:plotVisOnly val="1"/>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45F3B-013C-47B6-A3EC-23F8721854D4}"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BA08F67C-2951-4A04-83F8-BF83612DC1D8}">
      <dgm:prSet custT="1"/>
      <dgm:spPr/>
      <dgm:t>
        <a:bodyPr/>
        <a:lstStyle/>
        <a:p>
          <a:r>
            <a:rPr lang="en-US" sz="1600" b="0" dirty="0" err="1" smtClean="0"/>
            <a:t>UPG</a:t>
          </a:r>
          <a:r>
            <a:rPr lang="en-US" sz="1600" b="0" dirty="0" smtClean="0"/>
            <a:t> </a:t>
          </a:r>
          <a:r>
            <a:rPr lang="en-US" sz="1600" b="0" dirty="0" err="1" smtClean="0"/>
            <a:t>Kemenkes</a:t>
          </a:r>
          <a:r>
            <a:rPr lang="en-US" sz="1600" b="0" dirty="0" smtClean="0"/>
            <a:t> </a:t>
          </a:r>
          <a:endParaRPr lang="en-US" sz="1600" b="0" dirty="0"/>
        </a:p>
      </dgm:t>
    </dgm:pt>
    <dgm:pt modelId="{CA7AD834-B2BF-4C15-A466-C8885C9318C8}" type="parTrans" cxnId="{C191951B-4007-461B-8E1C-A1446EEFEC18}">
      <dgm:prSet/>
      <dgm:spPr/>
      <dgm:t>
        <a:bodyPr/>
        <a:lstStyle/>
        <a:p>
          <a:endParaRPr lang="en-US" sz="1800"/>
        </a:p>
      </dgm:t>
    </dgm:pt>
    <dgm:pt modelId="{BC39AB36-CFB9-4F92-A236-A897D61D8F83}" type="sibTrans" cxnId="{C191951B-4007-461B-8E1C-A1446EEFEC18}">
      <dgm:prSet/>
      <dgm:spPr>
        <a:blipFill>
          <a:blip xmlns:r="http://schemas.openxmlformats.org/officeDocument/2006/relationships" r:embed="rId1">
            <a:extLst/>
          </a:blip>
          <a:srcRect/>
          <a:stretch>
            <a:fillRect l="-1000" r="-1000"/>
          </a:stretch>
        </a:blipFill>
      </dgm:spPr>
      <dgm:t>
        <a:bodyPr/>
        <a:lstStyle/>
        <a:p>
          <a:endParaRPr lang="en-US" sz="1800"/>
        </a:p>
      </dgm:t>
    </dgm:pt>
    <dgm:pt modelId="{150F8618-4819-48AC-B5AA-AEA39A21681B}">
      <dgm:prSet custT="1"/>
      <dgm:spPr/>
      <dgm:t>
        <a:bodyPr/>
        <a:lstStyle/>
        <a:p>
          <a:r>
            <a:rPr lang="en-US" sz="1600" dirty="0" err="1" smtClean="0"/>
            <a:t>UPG</a:t>
          </a:r>
          <a:r>
            <a:rPr lang="en-US" sz="1600" dirty="0" smtClean="0"/>
            <a:t> Unit </a:t>
          </a:r>
          <a:r>
            <a:rPr lang="en-US" sz="1600" dirty="0" err="1" smtClean="0"/>
            <a:t>Utama</a:t>
          </a:r>
          <a:r>
            <a:rPr lang="en-US" sz="1600" dirty="0" smtClean="0"/>
            <a:t> </a:t>
          </a:r>
          <a:endParaRPr lang="en-US" sz="1600" dirty="0"/>
        </a:p>
      </dgm:t>
    </dgm:pt>
    <dgm:pt modelId="{CEF35310-AD61-4CD0-9F73-2A4C6E103AC3}" type="parTrans" cxnId="{D07D1CD1-CF56-4D8D-97F2-2DE3DB8C20CD}">
      <dgm:prSet/>
      <dgm:spPr/>
      <dgm:t>
        <a:bodyPr/>
        <a:lstStyle/>
        <a:p>
          <a:endParaRPr lang="en-US" sz="1800"/>
        </a:p>
      </dgm:t>
    </dgm:pt>
    <dgm:pt modelId="{EC04AB69-8D24-4F7C-88D5-3F5ABA68EE86}" type="sibTrans" cxnId="{D07D1CD1-CF56-4D8D-97F2-2DE3DB8C20CD}">
      <dgm:prSet/>
      <dgm:spPr>
        <a:blipFill>
          <a:blip xmlns:r="http://schemas.openxmlformats.org/officeDocument/2006/relationships" r:embed="rId2">
            <a:extLst/>
          </a:blip>
          <a:srcRect/>
          <a:stretch>
            <a:fillRect l="-1000" r="-1000"/>
          </a:stretch>
        </a:blipFill>
      </dgm:spPr>
      <dgm:t>
        <a:bodyPr/>
        <a:lstStyle/>
        <a:p>
          <a:endParaRPr lang="en-US" sz="1800"/>
        </a:p>
      </dgm:t>
    </dgm:pt>
    <dgm:pt modelId="{A0E49275-F103-40FE-AB16-4DA3E8711568}">
      <dgm:prSet custT="1"/>
      <dgm:spPr/>
      <dgm:t>
        <a:bodyPr/>
        <a:lstStyle/>
        <a:p>
          <a:r>
            <a:rPr lang="en-US" sz="1600" dirty="0" err="1" smtClean="0"/>
            <a:t>Aparatur</a:t>
          </a:r>
          <a:r>
            <a:rPr lang="en-US" sz="1600" dirty="0" smtClean="0"/>
            <a:t> </a:t>
          </a:r>
          <a:r>
            <a:rPr lang="en-US" sz="1600" dirty="0" err="1" smtClean="0"/>
            <a:t>Kemenkes</a:t>
          </a:r>
          <a:endParaRPr lang="en-US" sz="1600" dirty="0"/>
        </a:p>
      </dgm:t>
    </dgm:pt>
    <dgm:pt modelId="{00F5232B-010C-4906-AA9A-C815B07A5156}" type="parTrans" cxnId="{5F741D39-363B-4D59-B316-8B929F4FA158}">
      <dgm:prSet/>
      <dgm:spPr/>
      <dgm:t>
        <a:bodyPr/>
        <a:lstStyle/>
        <a:p>
          <a:endParaRPr lang="en-US" sz="1800"/>
        </a:p>
      </dgm:t>
    </dgm:pt>
    <dgm:pt modelId="{380D7B69-7081-4751-8720-12989D921F18}" type="sibTrans" cxnId="{5F741D39-363B-4D59-B316-8B929F4FA158}">
      <dgm:prSet/>
      <dgm:spPr>
        <a:blipFill rotWithShape="1">
          <a:blip xmlns:r="http://schemas.openxmlformats.org/officeDocument/2006/relationships" r:embed="rId3"/>
          <a:stretch>
            <a:fillRect/>
          </a:stretch>
        </a:blipFill>
      </dgm:spPr>
      <dgm:t>
        <a:bodyPr/>
        <a:lstStyle/>
        <a:p>
          <a:endParaRPr lang="en-US" sz="1800"/>
        </a:p>
      </dgm:t>
    </dgm:pt>
    <dgm:pt modelId="{AA1677F1-CA5C-4ADA-BEBA-CF033BB64E34}">
      <dgm:prSet custT="1"/>
      <dgm:spPr/>
      <dgm:t>
        <a:bodyPr/>
        <a:lstStyle/>
        <a:p>
          <a:r>
            <a:rPr lang="en-US" sz="1200" b="1" dirty="0" err="1" smtClean="0"/>
            <a:t>UPG</a:t>
          </a:r>
          <a:r>
            <a:rPr lang="en-US" sz="1200" b="1" dirty="0" smtClean="0"/>
            <a:t> Unit </a:t>
          </a:r>
          <a:r>
            <a:rPr lang="en-US" sz="1200" b="1" dirty="0" err="1" smtClean="0"/>
            <a:t>Pelaksana</a:t>
          </a:r>
          <a:r>
            <a:rPr lang="en-US" sz="1200" b="1" dirty="0" smtClean="0"/>
            <a:t> </a:t>
          </a:r>
          <a:r>
            <a:rPr lang="en-US" sz="1200" b="1" dirty="0" err="1" smtClean="0"/>
            <a:t>Teknis</a:t>
          </a:r>
          <a:endParaRPr lang="en-US" sz="1200" b="1" dirty="0"/>
        </a:p>
      </dgm:t>
    </dgm:pt>
    <dgm:pt modelId="{FCA1F59E-789A-4D4A-9101-CFF43ABAAEDC}" type="parTrans" cxnId="{EB57B01F-A8FD-43FD-B47F-9464920B8808}">
      <dgm:prSet/>
      <dgm:spPr/>
      <dgm:t>
        <a:bodyPr/>
        <a:lstStyle/>
        <a:p>
          <a:endParaRPr lang="en-US" sz="1800"/>
        </a:p>
      </dgm:t>
    </dgm:pt>
    <dgm:pt modelId="{EC68690A-CDCB-424D-B7FA-8CC43C4AC636}" type="sibTrans" cxnId="{EB57B01F-A8FD-43FD-B47F-9464920B8808}">
      <dgm:prSet/>
      <dgm:spPr>
        <a:blipFill>
          <a:blip xmlns:r="http://schemas.openxmlformats.org/officeDocument/2006/relationships" r:embed="rId2">
            <a:extLst/>
          </a:blip>
          <a:srcRect/>
          <a:stretch>
            <a:fillRect l="-1000" r="-1000"/>
          </a:stretch>
        </a:blipFill>
      </dgm:spPr>
      <dgm:t>
        <a:bodyPr/>
        <a:lstStyle/>
        <a:p>
          <a:endParaRPr lang="en-US" sz="1800"/>
        </a:p>
      </dgm:t>
    </dgm:pt>
    <dgm:pt modelId="{8E411B97-7286-4065-99D7-D35730151117}" type="pres">
      <dgm:prSet presAssocID="{7A545F3B-013C-47B6-A3EC-23F8721854D4}" presName="Name0" presStyleCnt="0">
        <dgm:presLayoutVars>
          <dgm:chMax val="7"/>
          <dgm:chPref val="7"/>
          <dgm:dir/>
        </dgm:presLayoutVars>
      </dgm:prSet>
      <dgm:spPr/>
      <dgm:t>
        <a:bodyPr/>
        <a:lstStyle/>
        <a:p>
          <a:endParaRPr lang="en-US"/>
        </a:p>
      </dgm:t>
    </dgm:pt>
    <dgm:pt modelId="{93DF2182-8BF9-4166-97C6-C321E23F5D3A}" type="pres">
      <dgm:prSet presAssocID="{7A545F3B-013C-47B6-A3EC-23F8721854D4}" presName="dot1" presStyleLbl="alignNode1" presStyleIdx="0" presStyleCnt="13"/>
      <dgm:spPr/>
    </dgm:pt>
    <dgm:pt modelId="{D94B39E7-BB07-429C-B812-B045B648CE6C}" type="pres">
      <dgm:prSet presAssocID="{7A545F3B-013C-47B6-A3EC-23F8721854D4}" presName="dot2" presStyleLbl="alignNode1" presStyleIdx="1" presStyleCnt="13"/>
      <dgm:spPr/>
    </dgm:pt>
    <dgm:pt modelId="{0703985A-4D59-4A70-A36A-42300D1C7D90}" type="pres">
      <dgm:prSet presAssocID="{7A545F3B-013C-47B6-A3EC-23F8721854D4}" presName="dot3" presStyleLbl="alignNode1" presStyleIdx="2" presStyleCnt="13"/>
      <dgm:spPr/>
    </dgm:pt>
    <dgm:pt modelId="{19E9A4DF-3B66-410D-BBA3-4F9897BA074F}" type="pres">
      <dgm:prSet presAssocID="{7A545F3B-013C-47B6-A3EC-23F8721854D4}" presName="dot4" presStyleLbl="alignNode1" presStyleIdx="3" presStyleCnt="13"/>
      <dgm:spPr/>
    </dgm:pt>
    <dgm:pt modelId="{1808A6DD-1780-4FA8-80F1-A736309177B2}" type="pres">
      <dgm:prSet presAssocID="{7A545F3B-013C-47B6-A3EC-23F8721854D4}" presName="dot5" presStyleLbl="alignNode1" presStyleIdx="4" presStyleCnt="13" custLinFactY="38738" custLinFactNeighborX="-98291" custLinFactNeighborY="100000"/>
      <dgm:spPr/>
    </dgm:pt>
    <dgm:pt modelId="{34CDFAA7-DB52-4AA5-8CE5-34BED0B0125B}" type="pres">
      <dgm:prSet presAssocID="{7A545F3B-013C-47B6-A3EC-23F8721854D4}" presName="dot6" presStyleLbl="alignNode1" presStyleIdx="5" presStyleCnt="13" custLinFactX="-61233" custLinFactY="21446" custLinFactNeighborX="-100000" custLinFactNeighborY="100000"/>
      <dgm:spPr/>
    </dgm:pt>
    <dgm:pt modelId="{3474665A-8F9C-4D1B-ADEB-9747F80035B7}" type="pres">
      <dgm:prSet presAssocID="{7A545F3B-013C-47B6-A3EC-23F8721854D4}" presName="dotArrow1" presStyleLbl="alignNode1" presStyleIdx="6" presStyleCnt="13"/>
      <dgm:spPr/>
      <dgm:t>
        <a:bodyPr/>
        <a:lstStyle/>
        <a:p>
          <a:endParaRPr lang="id-ID"/>
        </a:p>
      </dgm:t>
    </dgm:pt>
    <dgm:pt modelId="{CF7343C6-E3DB-4031-88E6-23B2E093EDC2}" type="pres">
      <dgm:prSet presAssocID="{7A545F3B-013C-47B6-A3EC-23F8721854D4}" presName="dotArrow2" presStyleLbl="alignNode1" presStyleIdx="7" presStyleCnt="13"/>
      <dgm:spPr/>
    </dgm:pt>
    <dgm:pt modelId="{EF990795-E62C-4474-A711-F0AFAB51D1F6}" type="pres">
      <dgm:prSet presAssocID="{7A545F3B-013C-47B6-A3EC-23F8721854D4}" presName="dotArrow3" presStyleLbl="alignNode1" presStyleIdx="8" presStyleCnt="13"/>
      <dgm:spPr/>
    </dgm:pt>
    <dgm:pt modelId="{AA3E6503-2904-4480-A522-CAEEE1C476D0}" type="pres">
      <dgm:prSet presAssocID="{7A545F3B-013C-47B6-A3EC-23F8721854D4}" presName="dotArrow4" presStyleLbl="alignNode1" presStyleIdx="9" presStyleCnt="13"/>
      <dgm:spPr/>
    </dgm:pt>
    <dgm:pt modelId="{598F7A80-3244-48F5-A2AE-7B52BC4467A3}" type="pres">
      <dgm:prSet presAssocID="{7A545F3B-013C-47B6-A3EC-23F8721854D4}" presName="dotArrow5" presStyleLbl="alignNode1" presStyleIdx="10" presStyleCnt="13"/>
      <dgm:spPr/>
    </dgm:pt>
    <dgm:pt modelId="{F2817047-9504-46A0-ADBF-904F0C9CF5DD}" type="pres">
      <dgm:prSet presAssocID="{7A545F3B-013C-47B6-A3EC-23F8721854D4}" presName="dotArrow6" presStyleLbl="alignNode1" presStyleIdx="11" presStyleCnt="13"/>
      <dgm:spPr/>
    </dgm:pt>
    <dgm:pt modelId="{0DE046E4-768D-4048-991A-B2294C6B006F}" type="pres">
      <dgm:prSet presAssocID="{7A545F3B-013C-47B6-A3EC-23F8721854D4}" presName="dotArrow7" presStyleLbl="alignNode1" presStyleIdx="12" presStyleCnt="13"/>
      <dgm:spPr/>
    </dgm:pt>
    <dgm:pt modelId="{EA3B1F42-0980-4D3B-B716-C3D69C68EA57}" type="pres">
      <dgm:prSet presAssocID="{A0E49275-F103-40FE-AB16-4DA3E8711568}" presName="parTx1" presStyleLbl="node1" presStyleIdx="0" presStyleCnt="4"/>
      <dgm:spPr/>
      <dgm:t>
        <a:bodyPr/>
        <a:lstStyle/>
        <a:p>
          <a:endParaRPr lang="en-US"/>
        </a:p>
      </dgm:t>
    </dgm:pt>
    <dgm:pt modelId="{35343D8F-AEF6-4B7E-8F95-8BC9F09724D9}" type="pres">
      <dgm:prSet presAssocID="{380D7B69-7081-4751-8720-12989D921F18}" presName="picture1" presStyleCnt="0"/>
      <dgm:spPr/>
    </dgm:pt>
    <dgm:pt modelId="{57F34556-21CE-41C5-9F7B-56A7DA18AADB}" type="pres">
      <dgm:prSet presAssocID="{380D7B69-7081-4751-8720-12989D921F18}" presName="imageRepeatNode" presStyleLbl="fgImgPlace1" presStyleIdx="0" presStyleCnt="4"/>
      <dgm:spPr/>
      <dgm:t>
        <a:bodyPr/>
        <a:lstStyle/>
        <a:p>
          <a:endParaRPr lang="en-US"/>
        </a:p>
      </dgm:t>
    </dgm:pt>
    <dgm:pt modelId="{7E46DC23-6CB2-4E05-81BC-D9941BAFD37B}" type="pres">
      <dgm:prSet presAssocID="{AA1677F1-CA5C-4ADA-BEBA-CF033BB64E34}" presName="parTx2" presStyleLbl="node1" presStyleIdx="1" presStyleCnt="4"/>
      <dgm:spPr/>
      <dgm:t>
        <a:bodyPr/>
        <a:lstStyle/>
        <a:p>
          <a:endParaRPr lang="en-US"/>
        </a:p>
      </dgm:t>
    </dgm:pt>
    <dgm:pt modelId="{8867AE8F-DED8-4B1E-ADD1-3E9437F83CB7}" type="pres">
      <dgm:prSet presAssocID="{EC68690A-CDCB-424D-B7FA-8CC43C4AC636}" presName="picture2" presStyleCnt="0"/>
      <dgm:spPr/>
    </dgm:pt>
    <dgm:pt modelId="{AED51B7B-FF39-4400-ACDD-10173E9F0160}" type="pres">
      <dgm:prSet presAssocID="{EC68690A-CDCB-424D-B7FA-8CC43C4AC636}" presName="imageRepeatNode" presStyleLbl="fgImgPlace1" presStyleIdx="1" presStyleCnt="4" custLinFactNeighborX="-18466" custLinFactNeighborY="-6832"/>
      <dgm:spPr/>
      <dgm:t>
        <a:bodyPr/>
        <a:lstStyle/>
        <a:p>
          <a:endParaRPr lang="en-US"/>
        </a:p>
      </dgm:t>
    </dgm:pt>
    <dgm:pt modelId="{1F63EB77-1CBF-4E77-BA51-567C90299E57}" type="pres">
      <dgm:prSet presAssocID="{150F8618-4819-48AC-B5AA-AEA39A21681B}" presName="parTx3" presStyleLbl="node1" presStyleIdx="2" presStyleCnt="4"/>
      <dgm:spPr/>
      <dgm:t>
        <a:bodyPr/>
        <a:lstStyle/>
        <a:p>
          <a:endParaRPr lang="en-US"/>
        </a:p>
      </dgm:t>
    </dgm:pt>
    <dgm:pt modelId="{0FEAFDFB-9834-45C8-B8F4-C1F47FFEE7F8}" type="pres">
      <dgm:prSet presAssocID="{EC04AB69-8D24-4F7C-88D5-3F5ABA68EE86}" presName="picture3" presStyleCnt="0"/>
      <dgm:spPr/>
    </dgm:pt>
    <dgm:pt modelId="{15B9526E-3613-4466-9260-887CA694BB08}" type="pres">
      <dgm:prSet presAssocID="{EC04AB69-8D24-4F7C-88D5-3F5ABA68EE86}" presName="imageRepeatNode" presStyleLbl="fgImgPlace1" presStyleIdx="2" presStyleCnt="4" custLinFactNeighborX="-38036"/>
      <dgm:spPr/>
      <dgm:t>
        <a:bodyPr/>
        <a:lstStyle/>
        <a:p>
          <a:endParaRPr lang="en-US"/>
        </a:p>
      </dgm:t>
    </dgm:pt>
    <dgm:pt modelId="{D293A2AD-49B2-43F2-BE36-D6743689F443}" type="pres">
      <dgm:prSet presAssocID="{BA08F67C-2951-4A04-83F8-BF83612DC1D8}" presName="parTx4" presStyleLbl="node1" presStyleIdx="3" presStyleCnt="4"/>
      <dgm:spPr/>
      <dgm:t>
        <a:bodyPr/>
        <a:lstStyle/>
        <a:p>
          <a:endParaRPr lang="en-US"/>
        </a:p>
      </dgm:t>
    </dgm:pt>
    <dgm:pt modelId="{05D49864-781F-436C-8C68-428D6C5DB356}" type="pres">
      <dgm:prSet presAssocID="{BC39AB36-CFB9-4F92-A236-A897D61D8F83}" presName="picture4" presStyleCnt="0"/>
      <dgm:spPr/>
    </dgm:pt>
    <dgm:pt modelId="{B1C2C1DD-2C50-447C-8B51-1255D8F0C09C}" type="pres">
      <dgm:prSet presAssocID="{BC39AB36-CFB9-4F92-A236-A897D61D8F83}" presName="imageRepeatNode" presStyleLbl="fgImgPlace1" presStyleIdx="3" presStyleCnt="4" custLinFactNeighborX="-23773" custLinFactNeighborY="13968"/>
      <dgm:spPr/>
      <dgm:t>
        <a:bodyPr/>
        <a:lstStyle/>
        <a:p>
          <a:endParaRPr lang="en-US"/>
        </a:p>
      </dgm:t>
    </dgm:pt>
  </dgm:ptLst>
  <dgm:cxnLst>
    <dgm:cxn modelId="{BE015199-A332-4F49-98E4-9726B65D3BF7}" type="presOf" srcId="{EC04AB69-8D24-4F7C-88D5-3F5ABA68EE86}" destId="{15B9526E-3613-4466-9260-887CA694BB08}" srcOrd="0" destOrd="0" presId="urn:microsoft.com/office/officeart/2008/layout/AscendingPictureAccentProcess"/>
    <dgm:cxn modelId="{DA2EE1A3-D72E-4F49-8BF1-8456EC1BCE6E}" type="presOf" srcId="{AA1677F1-CA5C-4ADA-BEBA-CF033BB64E34}" destId="{7E46DC23-6CB2-4E05-81BC-D9941BAFD37B}" srcOrd="0" destOrd="0" presId="urn:microsoft.com/office/officeart/2008/layout/AscendingPictureAccentProcess"/>
    <dgm:cxn modelId="{9C70F01A-ED7F-4802-BF96-9313CC614942}" type="presOf" srcId="{EC68690A-CDCB-424D-B7FA-8CC43C4AC636}" destId="{AED51B7B-FF39-4400-ACDD-10173E9F0160}" srcOrd="0" destOrd="0" presId="urn:microsoft.com/office/officeart/2008/layout/AscendingPictureAccentProcess"/>
    <dgm:cxn modelId="{40699CFC-AB75-4D41-82AE-892692E2391F}" type="presOf" srcId="{A0E49275-F103-40FE-AB16-4DA3E8711568}" destId="{EA3B1F42-0980-4D3B-B716-C3D69C68EA57}" srcOrd="0" destOrd="0" presId="urn:microsoft.com/office/officeart/2008/layout/AscendingPictureAccentProcess"/>
    <dgm:cxn modelId="{30D64F13-0EC0-4ED7-B8DF-570C274CCCD0}" type="presOf" srcId="{380D7B69-7081-4751-8720-12989D921F18}" destId="{57F34556-21CE-41C5-9F7B-56A7DA18AADB}" srcOrd="0" destOrd="0" presId="urn:microsoft.com/office/officeart/2008/layout/AscendingPictureAccentProcess"/>
    <dgm:cxn modelId="{D5978823-8C73-4496-A92D-04325D837507}" type="presOf" srcId="{150F8618-4819-48AC-B5AA-AEA39A21681B}" destId="{1F63EB77-1CBF-4E77-BA51-567C90299E57}" srcOrd="0" destOrd="0" presId="urn:microsoft.com/office/officeart/2008/layout/AscendingPictureAccentProcess"/>
    <dgm:cxn modelId="{627789BA-C0FA-47B5-92EB-D83039BCAC7C}" type="presOf" srcId="{7A545F3B-013C-47B6-A3EC-23F8721854D4}" destId="{8E411B97-7286-4065-99D7-D35730151117}" srcOrd="0" destOrd="0" presId="urn:microsoft.com/office/officeart/2008/layout/AscendingPictureAccentProcess"/>
    <dgm:cxn modelId="{5F741D39-363B-4D59-B316-8B929F4FA158}" srcId="{7A545F3B-013C-47B6-A3EC-23F8721854D4}" destId="{A0E49275-F103-40FE-AB16-4DA3E8711568}" srcOrd="0" destOrd="0" parTransId="{00F5232B-010C-4906-AA9A-C815B07A5156}" sibTransId="{380D7B69-7081-4751-8720-12989D921F18}"/>
    <dgm:cxn modelId="{2C4D8836-B2BB-475E-A2D3-8D5B92AA41D7}" type="presOf" srcId="{BA08F67C-2951-4A04-83F8-BF83612DC1D8}" destId="{D293A2AD-49B2-43F2-BE36-D6743689F443}" srcOrd="0" destOrd="0" presId="urn:microsoft.com/office/officeart/2008/layout/AscendingPictureAccentProcess"/>
    <dgm:cxn modelId="{EB57B01F-A8FD-43FD-B47F-9464920B8808}" srcId="{7A545F3B-013C-47B6-A3EC-23F8721854D4}" destId="{AA1677F1-CA5C-4ADA-BEBA-CF033BB64E34}" srcOrd="1" destOrd="0" parTransId="{FCA1F59E-789A-4D4A-9101-CFF43ABAAEDC}" sibTransId="{EC68690A-CDCB-424D-B7FA-8CC43C4AC636}"/>
    <dgm:cxn modelId="{08433820-41FD-4C78-8A0F-E60F333EC658}" type="presOf" srcId="{BC39AB36-CFB9-4F92-A236-A897D61D8F83}" destId="{B1C2C1DD-2C50-447C-8B51-1255D8F0C09C}" srcOrd="0" destOrd="0" presId="urn:microsoft.com/office/officeart/2008/layout/AscendingPictureAccentProcess"/>
    <dgm:cxn modelId="{C191951B-4007-461B-8E1C-A1446EEFEC18}" srcId="{7A545F3B-013C-47B6-A3EC-23F8721854D4}" destId="{BA08F67C-2951-4A04-83F8-BF83612DC1D8}" srcOrd="3" destOrd="0" parTransId="{CA7AD834-B2BF-4C15-A466-C8885C9318C8}" sibTransId="{BC39AB36-CFB9-4F92-A236-A897D61D8F83}"/>
    <dgm:cxn modelId="{D07D1CD1-CF56-4D8D-97F2-2DE3DB8C20CD}" srcId="{7A545F3B-013C-47B6-A3EC-23F8721854D4}" destId="{150F8618-4819-48AC-B5AA-AEA39A21681B}" srcOrd="2" destOrd="0" parTransId="{CEF35310-AD61-4CD0-9F73-2A4C6E103AC3}" sibTransId="{EC04AB69-8D24-4F7C-88D5-3F5ABA68EE86}"/>
    <dgm:cxn modelId="{4FF7880D-3B25-476A-89CA-D694735F332B}" type="presParOf" srcId="{8E411B97-7286-4065-99D7-D35730151117}" destId="{93DF2182-8BF9-4166-97C6-C321E23F5D3A}" srcOrd="0" destOrd="0" presId="urn:microsoft.com/office/officeart/2008/layout/AscendingPictureAccentProcess"/>
    <dgm:cxn modelId="{8A059F7F-BEFD-4117-8D2C-546A50E5CD92}" type="presParOf" srcId="{8E411B97-7286-4065-99D7-D35730151117}" destId="{D94B39E7-BB07-429C-B812-B045B648CE6C}" srcOrd="1" destOrd="0" presId="urn:microsoft.com/office/officeart/2008/layout/AscendingPictureAccentProcess"/>
    <dgm:cxn modelId="{10A22C1D-51A8-4EC5-BB8C-AD12E744B7DA}" type="presParOf" srcId="{8E411B97-7286-4065-99D7-D35730151117}" destId="{0703985A-4D59-4A70-A36A-42300D1C7D90}" srcOrd="2" destOrd="0" presId="urn:microsoft.com/office/officeart/2008/layout/AscendingPictureAccentProcess"/>
    <dgm:cxn modelId="{7FEF98B5-F80F-4FEE-ACC9-C679E00FA3CF}" type="presParOf" srcId="{8E411B97-7286-4065-99D7-D35730151117}" destId="{19E9A4DF-3B66-410D-BBA3-4F9897BA074F}" srcOrd="3" destOrd="0" presId="urn:microsoft.com/office/officeart/2008/layout/AscendingPictureAccentProcess"/>
    <dgm:cxn modelId="{DA4F4F3F-2F2C-41EF-BE18-18E57D15ABA0}" type="presParOf" srcId="{8E411B97-7286-4065-99D7-D35730151117}" destId="{1808A6DD-1780-4FA8-80F1-A736309177B2}" srcOrd="4" destOrd="0" presId="urn:microsoft.com/office/officeart/2008/layout/AscendingPictureAccentProcess"/>
    <dgm:cxn modelId="{784DDE0E-F3F0-4B98-A2F4-109304DB5057}" type="presParOf" srcId="{8E411B97-7286-4065-99D7-D35730151117}" destId="{34CDFAA7-DB52-4AA5-8CE5-34BED0B0125B}" srcOrd="5" destOrd="0" presId="urn:microsoft.com/office/officeart/2008/layout/AscendingPictureAccentProcess"/>
    <dgm:cxn modelId="{EFB5A84B-BAE5-45A9-B7FA-C2109FAEE703}" type="presParOf" srcId="{8E411B97-7286-4065-99D7-D35730151117}" destId="{3474665A-8F9C-4D1B-ADEB-9747F80035B7}" srcOrd="6" destOrd="0" presId="urn:microsoft.com/office/officeart/2008/layout/AscendingPictureAccentProcess"/>
    <dgm:cxn modelId="{8FC4A968-5930-41C3-B6CA-4B1C38CC3D59}" type="presParOf" srcId="{8E411B97-7286-4065-99D7-D35730151117}" destId="{CF7343C6-E3DB-4031-88E6-23B2E093EDC2}" srcOrd="7" destOrd="0" presId="urn:microsoft.com/office/officeart/2008/layout/AscendingPictureAccentProcess"/>
    <dgm:cxn modelId="{E96841AA-8DE6-4633-956C-43D684D2A1E7}" type="presParOf" srcId="{8E411B97-7286-4065-99D7-D35730151117}" destId="{EF990795-E62C-4474-A711-F0AFAB51D1F6}" srcOrd="8" destOrd="0" presId="urn:microsoft.com/office/officeart/2008/layout/AscendingPictureAccentProcess"/>
    <dgm:cxn modelId="{6D635FAF-47BA-406E-9F1E-40BAA6DBF86A}" type="presParOf" srcId="{8E411B97-7286-4065-99D7-D35730151117}" destId="{AA3E6503-2904-4480-A522-CAEEE1C476D0}" srcOrd="9" destOrd="0" presId="urn:microsoft.com/office/officeart/2008/layout/AscendingPictureAccentProcess"/>
    <dgm:cxn modelId="{66AD4CA4-2B36-4D2A-97D2-9851DC1563B0}" type="presParOf" srcId="{8E411B97-7286-4065-99D7-D35730151117}" destId="{598F7A80-3244-48F5-A2AE-7B52BC4467A3}" srcOrd="10" destOrd="0" presId="urn:microsoft.com/office/officeart/2008/layout/AscendingPictureAccentProcess"/>
    <dgm:cxn modelId="{191E9E5E-98E9-4996-B4CE-C2DE04F940C5}" type="presParOf" srcId="{8E411B97-7286-4065-99D7-D35730151117}" destId="{F2817047-9504-46A0-ADBF-904F0C9CF5DD}" srcOrd="11" destOrd="0" presId="urn:microsoft.com/office/officeart/2008/layout/AscendingPictureAccentProcess"/>
    <dgm:cxn modelId="{23EA8722-8EC4-4031-B040-5D3E45C22CD5}" type="presParOf" srcId="{8E411B97-7286-4065-99D7-D35730151117}" destId="{0DE046E4-768D-4048-991A-B2294C6B006F}" srcOrd="12" destOrd="0" presId="urn:microsoft.com/office/officeart/2008/layout/AscendingPictureAccentProcess"/>
    <dgm:cxn modelId="{BE56F895-3943-4E69-80F2-8D177131E681}" type="presParOf" srcId="{8E411B97-7286-4065-99D7-D35730151117}" destId="{EA3B1F42-0980-4D3B-B716-C3D69C68EA57}" srcOrd="13" destOrd="0" presId="urn:microsoft.com/office/officeart/2008/layout/AscendingPictureAccentProcess"/>
    <dgm:cxn modelId="{ED277D40-2C08-4048-A668-A111377DBD45}" type="presParOf" srcId="{8E411B97-7286-4065-99D7-D35730151117}" destId="{35343D8F-AEF6-4B7E-8F95-8BC9F09724D9}" srcOrd="14" destOrd="0" presId="urn:microsoft.com/office/officeart/2008/layout/AscendingPictureAccentProcess"/>
    <dgm:cxn modelId="{48471B6A-C121-4075-88F3-48F3AB2D113C}" type="presParOf" srcId="{35343D8F-AEF6-4B7E-8F95-8BC9F09724D9}" destId="{57F34556-21CE-41C5-9F7B-56A7DA18AADB}" srcOrd="0" destOrd="0" presId="urn:microsoft.com/office/officeart/2008/layout/AscendingPictureAccentProcess"/>
    <dgm:cxn modelId="{FFE8DAC9-F4FE-4355-A633-9C677762A636}" type="presParOf" srcId="{8E411B97-7286-4065-99D7-D35730151117}" destId="{7E46DC23-6CB2-4E05-81BC-D9941BAFD37B}" srcOrd="15" destOrd="0" presId="urn:microsoft.com/office/officeart/2008/layout/AscendingPictureAccentProcess"/>
    <dgm:cxn modelId="{97DE6503-3174-4211-830F-DD2F5983F258}" type="presParOf" srcId="{8E411B97-7286-4065-99D7-D35730151117}" destId="{8867AE8F-DED8-4B1E-ADD1-3E9437F83CB7}" srcOrd="16" destOrd="0" presId="urn:microsoft.com/office/officeart/2008/layout/AscendingPictureAccentProcess"/>
    <dgm:cxn modelId="{183249E0-70DC-4E89-A9EC-34B94F870840}" type="presParOf" srcId="{8867AE8F-DED8-4B1E-ADD1-3E9437F83CB7}" destId="{AED51B7B-FF39-4400-ACDD-10173E9F0160}" srcOrd="0" destOrd="0" presId="urn:microsoft.com/office/officeart/2008/layout/AscendingPictureAccentProcess"/>
    <dgm:cxn modelId="{957B6922-AFDD-40E5-A98B-B50234B424E2}" type="presParOf" srcId="{8E411B97-7286-4065-99D7-D35730151117}" destId="{1F63EB77-1CBF-4E77-BA51-567C90299E57}" srcOrd="17" destOrd="0" presId="urn:microsoft.com/office/officeart/2008/layout/AscendingPictureAccentProcess"/>
    <dgm:cxn modelId="{6A46EC61-5871-4AE5-B7A4-AEDC33A621AE}" type="presParOf" srcId="{8E411B97-7286-4065-99D7-D35730151117}" destId="{0FEAFDFB-9834-45C8-B8F4-C1F47FFEE7F8}" srcOrd="18" destOrd="0" presId="urn:microsoft.com/office/officeart/2008/layout/AscendingPictureAccentProcess"/>
    <dgm:cxn modelId="{BF459361-EB65-4A6C-9FC7-CB2D137797CC}" type="presParOf" srcId="{0FEAFDFB-9834-45C8-B8F4-C1F47FFEE7F8}" destId="{15B9526E-3613-4466-9260-887CA694BB08}" srcOrd="0" destOrd="0" presId="urn:microsoft.com/office/officeart/2008/layout/AscendingPictureAccentProcess"/>
    <dgm:cxn modelId="{F3EE3E57-7042-4B11-9871-A1A1497A3E64}" type="presParOf" srcId="{8E411B97-7286-4065-99D7-D35730151117}" destId="{D293A2AD-49B2-43F2-BE36-D6743689F443}" srcOrd="19" destOrd="0" presId="urn:microsoft.com/office/officeart/2008/layout/AscendingPictureAccentProcess"/>
    <dgm:cxn modelId="{77626737-B738-4749-8EB0-F21F052CCDC1}" type="presParOf" srcId="{8E411B97-7286-4065-99D7-D35730151117}" destId="{05D49864-781F-436C-8C68-428D6C5DB356}" srcOrd="20" destOrd="0" presId="urn:microsoft.com/office/officeart/2008/layout/AscendingPictureAccentProcess"/>
    <dgm:cxn modelId="{3194501C-33F1-4FE0-9A5E-FE36D66A4251}" type="presParOf" srcId="{05D49864-781F-436C-8C68-428D6C5DB356}" destId="{B1C2C1DD-2C50-447C-8B51-1255D8F0C09C}" srcOrd="0" destOrd="0" presId="urn:microsoft.com/office/officeart/2008/layout/AscendingPictureAccentProcess"/>
  </dgm:cxnLst>
  <dgm:bg/>
  <dgm:whole/>
</dgm:dataModel>
</file>

<file path=ppt/diagrams/data10.xml><?xml version="1.0" encoding="utf-8"?>
<dgm:dataModel xmlns:dgm="http://schemas.openxmlformats.org/drawingml/2006/diagram" xmlns:a="http://schemas.openxmlformats.org/drawingml/2006/main">
  <dgm:ptLst>
    <dgm:pt modelId="{066A9902-2E7B-4AAF-BCBE-53B0A91EF33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BC33E01A-6C02-473F-9343-5D2595F6107D}">
      <dgm:prSet phldrT="[Text]" custT="1"/>
      <dgm:spPr>
        <a:solidFill>
          <a:srgbClr val="FF3300"/>
        </a:solidFill>
      </dgm:spPr>
      <dgm:t>
        <a:bodyPr/>
        <a:lstStyle/>
        <a:p>
          <a:r>
            <a:rPr lang="id-ID" sz="1400" b="1" dirty="0" smtClean="0"/>
            <a:t>Pengendalian Gratifikasi (3)</a:t>
          </a:r>
          <a:endParaRPr lang="en-US" sz="1400" dirty="0"/>
        </a:p>
      </dgm:t>
      <dgm:extLst>
        <a:ext uri="{E40237B7-FDA0-4F09-8148-C483321AD2D9}"/>
      </dgm:extLst>
    </dgm:pt>
    <dgm:pt modelId="{7EEE305B-35A7-4C38-93EF-02D97390E004}" type="parTrans" cxnId="{160096AB-2A2C-4872-848A-089751EA395D}">
      <dgm:prSet/>
      <dgm:spPr/>
      <dgm:t>
        <a:bodyPr/>
        <a:lstStyle/>
        <a:p>
          <a:endParaRPr lang="en-US"/>
        </a:p>
      </dgm:t>
    </dgm:pt>
    <dgm:pt modelId="{D1A40F94-55DE-4BB2-A057-E4B4B4C08DB8}" type="sibTrans" cxnId="{160096AB-2A2C-4872-848A-089751EA395D}">
      <dgm:prSet/>
      <dgm:spPr/>
      <dgm:t>
        <a:bodyPr/>
        <a:lstStyle/>
        <a:p>
          <a:endParaRPr lang="en-US"/>
        </a:p>
      </dgm:t>
    </dgm:pt>
    <dgm:pt modelId="{956ACAB7-80E9-4407-9D5A-6FAD338ED9F5}">
      <dgm:prSet phldrT="[Text]" custT="1"/>
      <dgm:spPr>
        <a:solidFill>
          <a:srgbClr val="FF3300"/>
        </a:solidFill>
      </dgm:spPr>
      <dgm:t>
        <a:bodyPr/>
        <a:lstStyle/>
        <a:p>
          <a:r>
            <a:rPr lang="id-ID" sz="1400" b="1" dirty="0" smtClean="0"/>
            <a:t>Penerapan SPIP (3)</a:t>
          </a:r>
          <a:endParaRPr lang="en-US" sz="1400" dirty="0"/>
        </a:p>
      </dgm:t>
      <dgm:extLst>
        <a:ext uri="{E40237B7-FDA0-4F09-8148-C483321AD2D9}"/>
      </dgm:extLst>
    </dgm:pt>
    <dgm:pt modelId="{75A39944-A66C-4304-8F71-E8BBB83D68A9}" type="parTrans" cxnId="{A201DF66-582D-40B5-8770-A46C78E506BF}">
      <dgm:prSet/>
      <dgm:spPr/>
      <dgm:t>
        <a:bodyPr/>
        <a:lstStyle/>
        <a:p>
          <a:endParaRPr lang="en-US"/>
        </a:p>
      </dgm:t>
    </dgm:pt>
    <dgm:pt modelId="{C09A710E-4C61-4950-AB05-B4DE1B6C024B}" type="sibTrans" cxnId="{A201DF66-582D-40B5-8770-A46C78E506BF}">
      <dgm:prSet/>
      <dgm:spPr/>
      <dgm:t>
        <a:bodyPr/>
        <a:lstStyle/>
        <a:p>
          <a:endParaRPr lang="en-US"/>
        </a:p>
      </dgm:t>
    </dgm:pt>
    <dgm:pt modelId="{51F97DE6-7286-41D1-BF2B-4CDAF01F71B4}">
      <dgm:prSet/>
      <dgm:spPr>
        <a:solidFill>
          <a:srgbClr val="FFFF66">
            <a:alpha val="90000"/>
          </a:srgbClr>
        </a:solidFill>
      </dgm:spPr>
      <dgm:t>
        <a:bodyPr/>
        <a:lstStyle/>
        <a:p>
          <a:endParaRPr lang="en-US" dirty="0"/>
        </a:p>
      </dgm:t>
    </dgm:pt>
    <dgm:pt modelId="{F4BCDFB2-E8BC-42F4-896E-3EE58862D7D9}" type="parTrans" cxnId="{F0E8A412-0A9C-4F54-9153-C85F06B41BD6}">
      <dgm:prSet/>
      <dgm:spPr/>
      <dgm:t>
        <a:bodyPr/>
        <a:lstStyle/>
        <a:p>
          <a:endParaRPr lang="en-US"/>
        </a:p>
      </dgm:t>
    </dgm:pt>
    <dgm:pt modelId="{3D52B7DF-D149-4EF3-B6A7-DD91C0992388}" type="sibTrans" cxnId="{F0E8A412-0A9C-4F54-9153-C85F06B41BD6}">
      <dgm:prSet/>
      <dgm:spPr/>
      <dgm:t>
        <a:bodyPr/>
        <a:lstStyle/>
        <a:p>
          <a:endParaRPr lang="en-US"/>
        </a:p>
      </dgm:t>
    </dgm:pt>
    <dgm:pt modelId="{2640DC4A-6588-4F4B-A49E-14020D452489}">
      <dgm:prSet/>
      <dgm:spPr>
        <a:solidFill>
          <a:srgbClr val="FFFF66">
            <a:alpha val="90000"/>
          </a:srgbClr>
        </a:solidFill>
      </dgm:spPr>
      <dgm:t>
        <a:bodyPr/>
        <a:lstStyle/>
        <a:p>
          <a:r>
            <a:rPr lang="id-ID" dirty="0" smtClean="0"/>
            <a:t>dilakukan </a:t>
          </a:r>
          <a:r>
            <a:rPr lang="id-ID" i="1" dirty="0" smtClean="0"/>
            <a:t>public campaign </a:t>
          </a:r>
          <a:endParaRPr lang="en-US" dirty="0"/>
        </a:p>
      </dgm:t>
    </dgm:pt>
    <dgm:pt modelId="{9054E59A-01E6-4D9A-9615-F9E9228AC872}" type="parTrans" cxnId="{8CEC78D6-58EB-44F4-B769-A9FB90AD17C6}">
      <dgm:prSet/>
      <dgm:spPr/>
      <dgm:t>
        <a:bodyPr/>
        <a:lstStyle/>
        <a:p>
          <a:endParaRPr lang="en-US"/>
        </a:p>
      </dgm:t>
    </dgm:pt>
    <dgm:pt modelId="{397436D9-4893-4AE9-A85D-D47F1B4B3A2C}" type="sibTrans" cxnId="{8CEC78D6-58EB-44F4-B769-A9FB90AD17C6}">
      <dgm:prSet/>
      <dgm:spPr/>
      <dgm:t>
        <a:bodyPr/>
        <a:lstStyle/>
        <a:p>
          <a:endParaRPr lang="en-US"/>
        </a:p>
      </dgm:t>
    </dgm:pt>
    <dgm:pt modelId="{3E000300-26A4-4B6D-96E8-A0B4999CB1AB}">
      <dgm:prSet/>
      <dgm:spPr>
        <a:solidFill>
          <a:srgbClr val="FFFF66">
            <a:alpha val="90000"/>
          </a:srgbClr>
        </a:solidFill>
      </dgm:spPr>
      <dgm:t>
        <a:bodyPr/>
        <a:lstStyle/>
        <a:p>
          <a:endParaRPr lang="en-US" dirty="0"/>
        </a:p>
      </dgm:t>
    </dgm:pt>
    <dgm:pt modelId="{9A588990-1D49-426C-B115-35806CD2FC83}" type="parTrans" cxnId="{2B669433-DDA9-456D-9706-41F3A47CEB3B}">
      <dgm:prSet/>
      <dgm:spPr/>
      <dgm:t>
        <a:bodyPr/>
        <a:lstStyle/>
        <a:p>
          <a:endParaRPr lang="en-US"/>
        </a:p>
      </dgm:t>
    </dgm:pt>
    <dgm:pt modelId="{6E3C2FD4-FD64-4F9E-B426-69B5A9C2EAEB}" type="sibTrans" cxnId="{2B669433-DDA9-456D-9706-41F3A47CEB3B}">
      <dgm:prSet/>
      <dgm:spPr/>
      <dgm:t>
        <a:bodyPr/>
        <a:lstStyle/>
        <a:p>
          <a:endParaRPr lang="en-US"/>
        </a:p>
      </dgm:t>
    </dgm:pt>
    <dgm:pt modelId="{9E37EA96-639F-4A20-945B-04CBD4F0370F}">
      <dgm:prSet/>
      <dgm:spPr>
        <a:solidFill>
          <a:srgbClr val="FFFF66">
            <a:alpha val="90000"/>
          </a:srgbClr>
        </a:solidFill>
      </dgm:spPr>
      <dgm:t>
        <a:bodyPr/>
        <a:lstStyle/>
        <a:p>
          <a:r>
            <a:rPr lang="id-ID" dirty="0" smtClean="0"/>
            <a:t>Penanganan gratifikasi telah diimplementasikan</a:t>
          </a:r>
          <a:endParaRPr lang="en-US" dirty="0"/>
        </a:p>
      </dgm:t>
    </dgm:pt>
    <dgm:pt modelId="{D1FCAE9E-50D5-4066-8487-B6B5D4E96996}" type="parTrans" cxnId="{A10AE5F3-C02D-4BA2-9EE5-09673F375CA4}">
      <dgm:prSet/>
      <dgm:spPr/>
      <dgm:t>
        <a:bodyPr/>
        <a:lstStyle/>
        <a:p>
          <a:endParaRPr lang="en-US"/>
        </a:p>
      </dgm:t>
    </dgm:pt>
    <dgm:pt modelId="{D092A55A-A57C-41A6-AE27-73159360C26B}" type="sibTrans" cxnId="{A10AE5F3-C02D-4BA2-9EE5-09673F375CA4}">
      <dgm:prSet/>
      <dgm:spPr/>
      <dgm:t>
        <a:bodyPr/>
        <a:lstStyle/>
        <a:p>
          <a:endParaRPr lang="en-US"/>
        </a:p>
      </dgm:t>
    </dgm:pt>
    <dgm:pt modelId="{1ADCCD6D-2925-4702-83E8-01208A563533}">
      <dgm:prSet/>
      <dgm:spPr>
        <a:solidFill>
          <a:srgbClr val="FFFF66">
            <a:alpha val="90000"/>
          </a:srgbClr>
        </a:solidFill>
      </dgm:spPr>
      <dgm:t>
        <a:bodyPr/>
        <a:lstStyle/>
        <a:p>
          <a:endParaRPr lang="en-US" dirty="0"/>
        </a:p>
      </dgm:t>
    </dgm:pt>
    <dgm:pt modelId="{FFF17855-3423-4721-96E7-77638EC70DF5}" type="parTrans" cxnId="{911459C5-B82B-4D9F-9184-B6967CA93302}">
      <dgm:prSet/>
      <dgm:spPr/>
      <dgm:t>
        <a:bodyPr/>
        <a:lstStyle/>
        <a:p>
          <a:endParaRPr lang="en-US"/>
        </a:p>
      </dgm:t>
    </dgm:pt>
    <dgm:pt modelId="{A3B3908D-2F12-42BB-99D3-ADDE5D83242D}" type="sibTrans" cxnId="{911459C5-B82B-4D9F-9184-B6967CA93302}">
      <dgm:prSet/>
      <dgm:spPr/>
      <dgm:t>
        <a:bodyPr/>
        <a:lstStyle/>
        <a:p>
          <a:endParaRPr lang="en-US"/>
        </a:p>
      </dgm:t>
    </dgm:pt>
    <dgm:pt modelId="{00B5D5EA-BB4A-4951-82FA-EF8B8ADC050D}">
      <dgm:prSet/>
      <dgm:spPr>
        <a:solidFill>
          <a:srgbClr val="FFFF66">
            <a:alpha val="90000"/>
          </a:srgbClr>
        </a:solidFill>
      </dgm:spPr>
      <dgm:t>
        <a:bodyPr/>
        <a:lstStyle/>
        <a:p>
          <a:r>
            <a:rPr lang="id-ID" dirty="0" smtClean="0"/>
            <a:t>dilakukan penilaian risiko atas pelaksanaan kebijakan</a:t>
          </a:r>
          <a:endParaRPr lang="en-US" dirty="0"/>
        </a:p>
      </dgm:t>
    </dgm:pt>
    <dgm:pt modelId="{34C5F605-4580-4999-A79E-9C197B99A6BA}" type="parTrans" cxnId="{68506DE5-D89A-42E1-B6C8-37986CC94FBB}">
      <dgm:prSet/>
      <dgm:spPr/>
      <dgm:t>
        <a:bodyPr/>
        <a:lstStyle/>
        <a:p>
          <a:endParaRPr lang="en-US"/>
        </a:p>
      </dgm:t>
    </dgm:pt>
    <dgm:pt modelId="{C3355F18-255E-44DC-9E05-5C54BB31DDA3}" type="sibTrans" cxnId="{68506DE5-D89A-42E1-B6C8-37986CC94FBB}">
      <dgm:prSet/>
      <dgm:spPr/>
      <dgm:t>
        <a:bodyPr/>
        <a:lstStyle/>
        <a:p>
          <a:endParaRPr lang="en-US"/>
        </a:p>
      </dgm:t>
    </dgm:pt>
    <dgm:pt modelId="{08802C4B-1473-4E84-A70C-D3C76A4F9717}">
      <dgm:prSet/>
      <dgm:spPr>
        <a:solidFill>
          <a:srgbClr val="FFFF66">
            <a:alpha val="90000"/>
          </a:srgbClr>
        </a:solidFill>
      </dgm:spPr>
      <dgm:t>
        <a:bodyPr/>
        <a:lstStyle/>
        <a:p>
          <a:endParaRPr lang="en-US" dirty="0"/>
        </a:p>
      </dgm:t>
    </dgm:pt>
    <dgm:pt modelId="{C45DAAD4-4682-4BFA-9FC9-EE54E086FE71}" type="parTrans" cxnId="{DC781A43-80A1-49CF-B737-712226AA2176}">
      <dgm:prSet/>
      <dgm:spPr/>
      <dgm:t>
        <a:bodyPr/>
        <a:lstStyle/>
        <a:p>
          <a:endParaRPr lang="en-US"/>
        </a:p>
      </dgm:t>
    </dgm:pt>
    <dgm:pt modelId="{E38C05EC-B81C-4DA7-A0B4-496B366961EF}" type="sibTrans" cxnId="{DC781A43-80A1-49CF-B737-712226AA2176}">
      <dgm:prSet/>
      <dgm:spPr/>
      <dgm:t>
        <a:bodyPr/>
        <a:lstStyle/>
        <a:p>
          <a:endParaRPr lang="en-US"/>
        </a:p>
      </dgm:t>
    </dgm:pt>
    <dgm:pt modelId="{6CE786BD-A1DD-4F5D-A837-7F92C532D244}">
      <dgm:prSet/>
      <dgm:spPr>
        <a:solidFill>
          <a:srgbClr val="FFFF66">
            <a:alpha val="90000"/>
          </a:srgbClr>
        </a:solidFill>
      </dgm:spPr>
      <dgm:t>
        <a:bodyPr/>
        <a:lstStyle/>
        <a:p>
          <a:r>
            <a:rPr lang="id-ID" dirty="0" smtClean="0"/>
            <a:t>dilakukan kegiatan pengendalian untuk meminimalisir risiko yang telah diidentifikasi</a:t>
          </a:r>
          <a:endParaRPr lang="en-US" dirty="0"/>
        </a:p>
      </dgm:t>
    </dgm:pt>
    <dgm:pt modelId="{CFF62E6E-6A60-49BC-9428-CF94E1C6548A}" type="parTrans" cxnId="{D77588F7-597B-4A2A-8068-53D2F74B314D}">
      <dgm:prSet/>
      <dgm:spPr/>
      <dgm:t>
        <a:bodyPr/>
        <a:lstStyle/>
        <a:p>
          <a:endParaRPr lang="en-US"/>
        </a:p>
      </dgm:t>
    </dgm:pt>
    <dgm:pt modelId="{28AB59A7-FA14-4B72-8A3A-3802E2671BB1}" type="sibTrans" cxnId="{D77588F7-597B-4A2A-8068-53D2F74B314D}">
      <dgm:prSet/>
      <dgm:spPr/>
      <dgm:t>
        <a:bodyPr/>
        <a:lstStyle/>
        <a:p>
          <a:endParaRPr lang="en-US"/>
        </a:p>
      </dgm:t>
    </dgm:pt>
    <dgm:pt modelId="{1FAEFD7D-2A67-450C-8A71-859957973388}">
      <dgm:prSet/>
      <dgm:spPr>
        <a:solidFill>
          <a:srgbClr val="FFFF66">
            <a:alpha val="90000"/>
          </a:srgbClr>
        </a:solidFill>
      </dgm:spPr>
      <dgm:t>
        <a:bodyPr/>
        <a:lstStyle/>
        <a:p>
          <a:endParaRPr lang="en-US" dirty="0"/>
        </a:p>
      </dgm:t>
    </dgm:pt>
    <dgm:pt modelId="{131CB020-D33F-4E2E-860E-0B4DFC2C54F6}" type="parTrans" cxnId="{C48654FC-CD01-4F9A-8F52-3438C4B1DBA4}">
      <dgm:prSet/>
      <dgm:spPr/>
      <dgm:t>
        <a:bodyPr/>
        <a:lstStyle/>
        <a:p>
          <a:endParaRPr lang="en-US"/>
        </a:p>
      </dgm:t>
    </dgm:pt>
    <dgm:pt modelId="{47B584A5-0894-4479-BCA5-DF8A1E7A63AD}" type="sibTrans" cxnId="{C48654FC-CD01-4F9A-8F52-3438C4B1DBA4}">
      <dgm:prSet/>
      <dgm:spPr/>
      <dgm:t>
        <a:bodyPr/>
        <a:lstStyle/>
        <a:p>
          <a:endParaRPr lang="en-US"/>
        </a:p>
      </dgm:t>
    </dgm:pt>
    <dgm:pt modelId="{7368A28D-A527-47EA-BD61-C26F4280C94E}">
      <dgm:prSet/>
      <dgm:spPr>
        <a:solidFill>
          <a:srgbClr val="FFFF66">
            <a:alpha val="90000"/>
          </a:srgbClr>
        </a:solidFill>
      </dgm:spPr>
      <dgm:t>
        <a:bodyPr/>
        <a:lstStyle/>
        <a:p>
          <a:r>
            <a:rPr lang="id-ID" dirty="0" smtClean="0"/>
            <a:t>SPI telah diinformasikan dan dikomunikasikan kepada seluruh pihak terkait</a:t>
          </a:r>
          <a:endParaRPr lang="en-US" dirty="0"/>
        </a:p>
      </dgm:t>
    </dgm:pt>
    <dgm:pt modelId="{5514E67E-74F1-41C3-A881-5CB646099F5A}" type="parTrans" cxnId="{E4ECBBAF-1B1B-47FD-A439-69D3F3BFA1FB}">
      <dgm:prSet/>
      <dgm:spPr/>
      <dgm:t>
        <a:bodyPr/>
        <a:lstStyle/>
        <a:p>
          <a:endParaRPr lang="en-US"/>
        </a:p>
      </dgm:t>
    </dgm:pt>
    <dgm:pt modelId="{EEF353D0-9B30-47EB-8439-BEE7810881E8}" type="sibTrans" cxnId="{E4ECBBAF-1B1B-47FD-A439-69D3F3BFA1FB}">
      <dgm:prSet/>
      <dgm:spPr/>
      <dgm:t>
        <a:bodyPr/>
        <a:lstStyle/>
        <a:p>
          <a:endParaRPr lang="en-US"/>
        </a:p>
      </dgm:t>
    </dgm:pt>
    <dgm:pt modelId="{2DBB8959-8CC1-4DEC-A391-EB2D44D29FF6}">
      <dgm:prSet/>
      <dgm:spPr>
        <a:solidFill>
          <a:srgbClr val="FFFF66">
            <a:alpha val="90000"/>
          </a:srgbClr>
        </a:solidFill>
      </dgm:spPr>
      <dgm:t>
        <a:bodyPr/>
        <a:lstStyle/>
        <a:p>
          <a:endParaRPr lang="en-US" dirty="0"/>
        </a:p>
      </dgm:t>
    </dgm:pt>
    <dgm:pt modelId="{9A992D39-5FE7-4948-84C2-7FFEE8066927}" type="parTrans" cxnId="{845B4EDF-19AE-4B2A-91AC-2ADD105C0974}">
      <dgm:prSet/>
      <dgm:spPr/>
      <dgm:t>
        <a:bodyPr/>
        <a:lstStyle/>
        <a:p>
          <a:endParaRPr lang="en-US"/>
        </a:p>
      </dgm:t>
    </dgm:pt>
    <dgm:pt modelId="{D86C089F-1317-4C19-AEB6-8FE506EAF715}" type="sibTrans" cxnId="{845B4EDF-19AE-4B2A-91AC-2ADD105C0974}">
      <dgm:prSet/>
      <dgm:spPr/>
      <dgm:t>
        <a:bodyPr/>
        <a:lstStyle/>
        <a:p>
          <a:endParaRPr lang="en-US"/>
        </a:p>
      </dgm:t>
    </dgm:pt>
    <dgm:pt modelId="{36112C66-2E87-4E8A-B916-A4C5FB74646F}">
      <dgm:prSet custT="1"/>
      <dgm:spPr>
        <a:solidFill>
          <a:srgbClr val="FF3300"/>
        </a:solidFill>
      </dgm:spPr>
      <dgm:t>
        <a:bodyPr/>
        <a:lstStyle/>
        <a:p>
          <a:r>
            <a:rPr lang="id-ID" sz="1400" b="1" dirty="0" smtClean="0"/>
            <a:t>Pengaduan Masyarakat (3)</a:t>
          </a:r>
          <a:endParaRPr lang="en-US" sz="1400" dirty="0"/>
        </a:p>
      </dgm:t>
      <dgm:extLst>
        <a:ext uri="{E40237B7-FDA0-4F09-8148-C483321AD2D9}"/>
      </dgm:extLst>
    </dgm:pt>
    <dgm:pt modelId="{67860787-9F0F-4D1D-A479-FA8B9AC8399F}" type="parTrans" cxnId="{EE56D1E8-1B92-4F7C-A1FF-1861D5074111}">
      <dgm:prSet/>
      <dgm:spPr/>
      <dgm:t>
        <a:bodyPr/>
        <a:lstStyle/>
        <a:p>
          <a:endParaRPr lang="en-US"/>
        </a:p>
      </dgm:t>
    </dgm:pt>
    <dgm:pt modelId="{42ECBF5D-4904-4E35-8FB1-BFB725823887}" type="sibTrans" cxnId="{EE56D1E8-1B92-4F7C-A1FF-1861D5074111}">
      <dgm:prSet/>
      <dgm:spPr/>
      <dgm:t>
        <a:bodyPr/>
        <a:lstStyle/>
        <a:p>
          <a:endParaRPr lang="en-US"/>
        </a:p>
      </dgm:t>
    </dgm:pt>
    <dgm:pt modelId="{226FE891-A10D-45D7-B2BF-2748316A9532}">
      <dgm:prSet/>
      <dgm:spPr>
        <a:solidFill>
          <a:srgbClr val="FFFF66">
            <a:alpha val="90000"/>
          </a:srgbClr>
        </a:solidFill>
      </dgm:spPr>
      <dgm:t>
        <a:bodyPr/>
        <a:lstStyle/>
        <a:p>
          <a:r>
            <a:rPr lang="id-ID" dirty="0" smtClean="0"/>
            <a:t>Penanganan pengaduan masyrakat telah diimplementasikan</a:t>
          </a:r>
          <a:endParaRPr lang="en-US" dirty="0"/>
        </a:p>
      </dgm:t>
    </dgm:pt>
    <dgm:pt modelId="{1BE4E195-DE91-474A-8AFB-81471735D5F9}" type="parTrans" cxnId="{BC957296-5B5B-4CA8-B110-3226219974B8}">
      <dgm:prSet/>
      <dgm:spPr/>
      <dgm:t>
        <a:bodyPr/>
        <a:lstStyle/>
        <a:p>
          <a:endParaRPr lang="en-US"/>
        </a:p>
      </dgm:t>
    </dgm:pt>
    <dgm:pt modelId="{73089F7F-7E38-4564-99FB-8FBB1F5B6F35}" type="sibTrans" cxnId="{BC957296-5B5B-4CA8-B110-3226219974B8}">
      <dgm:prSet/>
      <dgm:spPr/>
      <dgm:t>
        <a:bodyPr/>
        <a:lstStyle/>
        <a:p>
          <a:endParaRPr lang="en-US"/>
        </a:p>
      </dgm:t>
    </dgm:pt>
    <dgm:pt modelId="{FC5D0A03-DB1E-4D18-A053-084AB15BE27D}">
      <dgm:prSet/>
      <dgm:spPr>
        <a:solidFill>
          <a:srgbClr val="FFFF66">
            <a:alpha val="90000"/>
          </a:srgbClr>
        </a:solidFill>
      </dgm:spPr>
      <dgm:t>
        <a:bodyPr/>
        <a:lstStyle/>
        <a:p>
          <a:endParaRPr lang="en-US" dirty="0"/>
        </a:p>
      </dgm:t>
    </dgm:pt>
    <dgm:pt modelId="{D836320E-1F4D-4C66-9C6D-F81490085988}" type="parTrans" cxnId="{1F680942-08D6-474E-92A6-1F532520B043}">
      <dgm:prSet/>
      <dgm:spPr/>
      <dgm:t>
        <a:bodyPr/>
        <a:lstStyle/>
        <a:p>
          <a:endParaRPr lang="en-US"/>
        </a:p>
      </dgm:t>
    </dgm:pt>
    <dgm:pt modelId="{0572617C-D2FF-4C46-B786-93C8CDAAFD14}" type="sibTrans" cxnId="{1F680942-08D6-474E-92A6-1F532520B043}">
      <dgm:prSet/>
      <dgm:spPr/>
      <dgm:t>
        <a:bodyPr/>
        <a:lstStyle/>
        <a:p>
          <a:endParaRPr lang="en-US"/>
        </a:p>
      </dgm:t>
    </dgm:pt>
    <dgm:pt modelId="{699E1B8F-6B58-46D4-BF75-E420DF625C6F}">
      <dgm:prSet/>
      <dgm:spPr>
        <a:solidFill>
          <a:srgbClr val="FFFF66">
            <a:alpha val="90000"/>
          </a:srgbClr>
        </a:solidFill>
      </dgm:spPr>
      <dgm:t>
        <a:bodyPr/>
        <a:lstStyle/>
        <a:p>
          <a:r>
            <a:rPr lang="id-ID" dirty="0" smtClean="0"/>
            <a:t>Hasil penanganan pengaduan masyarakat telah ditindaklanjuti </a:t>
          </a:r>
          <a:endParaRPr lang="en-US" dirty="0"/>
        </a:p>
      </dgm:t>
    </dgm:pt>
    <dgm:pt modelId="{DEF846E1-3C7C-4113-B1C4-671535EB1B0E}" type="parTrans" cxnId="{CC153881-F347-420C-9AA2-3A84305D47C6}">
      <dgm:prSet/>
      <dgm:spPr/>
      <dgm:t>
        <a:bodyPr/>
        <a:lstStyle/>
        <a:p>
          <a:endParaRPr lang="en-US"/>
        </a:p>
      </dgm:t>
    </dgm:pt>
    <dgm:pt modelId="{1BF0CE5C-01D4-4731-8434-3F5DA0B9248D}" type="sibTrans" cxnId="{CC153881-F347-420C-9AA2-3A84305D47C6}">
      <dgm:prSet/>
      <dgm:spPr/>
      <dgm:t>
        <a:bodyPr/>
        <a:lstStyle/>
        <a:p>
          <a:endParaRPr lang="en-US"/>
        </a:p>
      </dgm:t>
    </dgm:pt>
    <dgm:pt modelId="{A10141A9-7508-45CE-9874-49FFD0B37433}">
      <dgm:prSet/>
      <dgm:spPr>
        <a:solidFill>
          <a:srgbClr val="FFFF66">
            <a:alpha val="90000"/>
          </a:srgbClr>
        </a:solidFill>
      </dgm:spPr>
      <dgm:t>
        <a:bodyPr/>
        <a:lstStyle/>
        <a:p>
          <a:endParaRPr lang="en-US" dirty="0"/>
        </a:p>
      </dgm:t>
    </dgm:pt>
    <dgm:pt modelId="{A48F68E8-E58E-4A02-ACE2-617F42875199}" type="parTrans" cxnId="{2677B63A-6463-4A75-87DA-25FD85A67FB7}">
      <dgm:prSet/>
      <dgm:spPr/>
      <dgm:t>
        <a:bodyPr/>
        <a:lstStyle/>
        <a:p>
          <a:endParaRPr lang="en-US"/>
        </a:p>
      </dgm:t>
    </dgm:pt>
    <dgm:pt modelId="{DC5C972C-AC71-41A5-8654-C8D4683D3C81}" type="sibTrans" cxnId="{2677B63A-6463-4A75-87DA-25FD85A67FB7}">
      <dgm:prSet/>
      <dgm:spPr/>
      <dgm:t>
        <a:bodyPr/>
        <a:lstStyle/>
        <a:p>
          <a:endParaRPr lang="en-US"/>
        </a:p>
      </dgm:t>
    </dgm:pt>
    <dgm:pt modelId="{AE81AD9A-AA87-47DC-ABC3-5D532E885B99}">
      <dgm:prSet/>
      <dgm:spPr>
        <a:solidFill>
          <a:srgbClr val="FFFF66">
            <a:alpha val="90000"/>
          </a:srgbClr>
        </a:solidFill>
      </dgm:spPr>
      <dgm:t>
        <a:bodyPr/>
        <a:lstStyle/>
        <a:p>
          <a:r>
            <a:rPr lang="id-ID" dirty="0" smtClean="0"/>
            <a:t>Telah dilakukan monitoring dan evaluasi atas penanganan pengaduan masyarakat</a:t>
          </a:r>
          <a:endParaRPr lang="en-US" dirty="0"/>
        </a:p>
      </dgm:t>
    </dgm:pt>
    <dgm:pt modelId="{6E2EAE6C-BB09-4B71-BA29-40890815F50B}" type="parTrans" cxnId="{06D9B2C9-009E-4E00-B95B-16FA23631D3C}">
      <dgm:prSet/>
      <dgm:spPr/>
      <dgm:t>
        <a:bodyPr/>
        <a:lstStyle/>
        <a:p>
          <a:endParaRPr lang="en-US"/>
        </a:p>
      </dgm:t>
    </dgm:pt>
    <dgm:pt modelId="{F45D3FF0-9740-4D17-A4F7-7BBFFE7A22E8}" type="sibTrans" cxnId="{06D9B2C9-009E-4E00-B95B-16FA23631D3C}">
      <dgm:prSet/>
      <dgm:spPr/>
      <dgm:t>
        <a:bodyPr/>
        <a:lstStyle/>
        <a:p>
          <a:endParaRPr lang="en-US"/>
        </a:p>
      </dgm:t>
    </dgm:pt>
    <dgm:pt modelId="{11209099-8E46-4A38-8878-8352389B867A}">
      <dgm:prSet/>
      <dgm:spPr>
        <a:solidFill>
          <a:srgbClr val="FFFF66">
            <a:alpha val="90000"/>
          </a:srgbClr>
        </a:solidFill>
      </dgm:spPr>
      <dgm:t>
        <a:bodyPr/>
        <a:lstStyle/>
        <a:p>
          <a:endParaRPr lang="en-US" dirty="0"/>
        </a:p>
      </dgm:t>
    </dgm:pt>
    <dgm:pt modelId="{78A1FA4D-70D0-41EC-B4B0-0A76A6B7EBEA}" type="parTrans" cxnId="{DEF4CE63-5D1B-4B7F-BCEC-C9C4D02DF58A}">
      <dgm:prSet/>
      <dgm:spPr/>
      <dgm:t>
        <a:bodyPr/>
        <a:lstStyle/>
        <a:p>
          <a:endParaRPr lang="en-US"/>
        </a:p>
      </dgm:t>
    </dgm:pt>
    <dgm:pt modelId="{856B5B32-FF36-4C44-A0DE-C5F08E49C3DF}" type="sibTrans" cxnId="{DEF4CE63-5D1B-4B7F-BCEC-C9C4D02DF58A}">
      <dgm:prSet/>
      <dgm:spPr/>
      <dgm:t>
        <a:bodyPr/>
        <a:lstStyle/>
        <a:p>
          <a:endParaRPr lang="en-US"/>
        </a:p>
      </dgm:t>
    </dgm:pt>
    <dgm:pt modelId="{BCB98DCA-114D-4D6E-885D-FD47274085D0}">
      <dgm:prSet/>
      <dgm:spPr>
        <a:solidFill>
          <a:srgbClr val="FFFF66">
            <a:alpha val="90000"/>
          </a:srgbClr>
        </a:solidFill>
      </dgm:spPr>
      <dgm:t>
        <a:bodyPr/>
        <a:lstStyle/>
        <a:p>
          <a:r>
            <a:rPr lang="id-ID" dirty="0" smtClean="0"/>
            <a:t>Hasil evaluasi atas penanganan pengaduan masyarakat telah ditindaklanjuti </a:t>
          </a:r>
          <a:endParaRPr lang="en-US" dirty="0"/>
        </a:p>
      </dgm:t>
    </dgm:pt>
    <dgm:pt modelId="{BE7C047A-09D4-4BC4-B9C1-38C1D92D236B}" type="parTrans" cxnId="{109B4197-3FD8-4603-B81F-11448F66AD71}">
      <dgm:prSet/>
      <dgm:spPr/>
      <dgm:t>
        <a:bodyPr/>
        <a:lstStyle/>
        <a:p>
          <a:endParaRPr lang="en-US"/>
        </a:p>
      </dgm:t>
    </dgm:pt>
    <dgm:pt modelId="{6C5F7549-EBDA-4DFF-BD04-CCD7D0B86109}" type="sibTrans" cxnId="{109B4197-3FD8-4603-B81F-11448F66AD71}">
      <dgm:prSet/>
      <dgm:spPr/>
      <dgm:t>
        <a:bodyPr/>
        <a:lstStyle/>
        <a:p>
          <a:endParaRPr lang="en-US"/>
        </a:p>
      </dgm:t>
    </dgm:pt>
    <dgm:pt modelId="{7E13B48C-4D18-46FC-BA9B-A42776027692}">
      <dgm:prSet/>
      <dgm:spPr>
        <a:solidFill>
          <a:srgbClr val="FFFF66">
            <a:alpha val="90000"/>
          </a:srgbClr>
        </a:solidFill>
      </dgm:spPr>
      <dgm:t>
        <a:bodyPr/>
        <a:lstStyle/>
        <a:p>
          <a:endParaRPr lang="en-US" dirty="0"/>
        </a:p>
      </dgm:t>
    </dgm:pt>
    <dgm:pt modelId="{195E2BE3-4563-4C04-A559-150ADA296ACE}" type="parTrans" cxnId="{A53F1A18-DDB1-4CBA-B92A-95C931B1B6F3}">
      <dgm:prSet/>
      <dgm:spPr/>
      <dgm:t>
        <a:bodyPr/>
        <a:lstStyle/>
        <a:p>
          <a:endParaRPr lang="en-US"/>
        </a:p>
      </dgm:t>
    </dgm:pt>
    <dgm:pt modelId="{B1571B70-A6BC-46B7-91FC-294093A10D29}" type="sibTrans" cxnId="{A53F1A18-DDB1-4CBA-B92A-95C931B1B6F3}">
      <dgm:prSet/>
      <dgm:spPr/>
      <dgm:t>
        <a:bodyPr/>
        <a:lstStyle/>
        <a:p>
          <a:endParaRPr lang="en-US"/>
        </a:p>
      </dgm:t>
    </dgm:pt>
    <dgm:pt modelId="{3DF0675D-5E40-4385-8EBE-84D9B9174AD9}" type="pres">
      <dgm:prSet presAssocID="{066A9902-2E7B-4AAF-BCBE-53B0A91EF33D}" presName="Name0" presStyleCnt="0">
        <dgm:presLayoutVars>
          <dgm:dir/>
          <dgm:animLvl val="lvl"/>
          <dgm:resizeHandles val="exact"/>
        </dgm:presLayoutVars>
      </dgm:prSet>
      <dgm:spPr/>
      <dgm:t>
        <a:bodyPr/>
        <a:lstStyle/>
        <a:p>
          <a:endParaRPr lang="en-US"/>
        </a:p>
      </dgm:t>
    </dgm:pt>
    <dgm:pt modelId="{92F05D21-EAF7-4BE1-B280-9721B38B3E05}" type="pres">
      <dgm:prSet presAssocID="{BC33E01A-6C02-473F-9343-5D2595F6107D}" presName="composite" presStyleCnt="0"/>
      <dgm:spPr/>
    </dgm:pt>
    <dgm:pt modelId="{611550CC-357A-45D1-BD37-AAD22A663817}" type="pres">
      <dgm:prSet presAssocID="{BC33E01A-6C02-473F-9343-5D2595F6107D}" presName="parTx" presStyleLbl="alignNode1" presStyleIdx="0" presStyleCnt="3" custLinFactNeighborX="-26099" custLinFactNeighborY="299">
        <dgm:presLayoutVars>
          <dgm:chMax val="0"/>
          <dgm:chPref val="0"/>
          <dgm:bulletEnabled val="1"/>
        </dgm:presLayoutVars>
      </dgm:prSet>
      <dgm:spPr/>
      <dgm:t>
        <a:bodyPr/>
        <a:lstStyle/>
        <a:p>
          <a:endParaRPr lang="en-US"/>
        </a:p>
      </dgm:t>
    </dgm:pt>
    <dgm:pt modelId="{545F4C7C-24B9-401E-AC40-CB57A1377712}" type="pres">
      <dgm:prSet presAssocID="{BC33E01A-6C02-473F-9343-5D2595F6107D}" presName="desTx" presStyleLbl="alignAccFollowNode1" presStyleIdx="0" presStyleCnt="3">
        <dgm:presLayoutVars>
          <dgm:bulletEnabled val="1"/>
        </dgm:presLayoutVars>
      </dgm:prSet>
      <dgm:spPr/>
      <dgm:t>
        <a:bodyPr/>
        <a:lstStyle/>
        <a:p>
          <a:endParaRPr lang="en-US"/>
        </a:p>
      </dgm:t>
    </dgm:pt>
    <dgm:pt modelId="{26175571-8701-4AC8-AF41-8B2733DA01E3}" type="pres">
      <dgm:prSet presAssocID="{D1A40F94-55DE-4BB2-A057-E4B4B4C08DB8}" presName="space" presStyleCnt="0"/>
      <dgm:spPr/>
    </dgm:pt>
    <dgm:pt modelId="{C84B7263-1D65-424B-9C37-32B6ED79379F}" type="pres">
      <dgm:prSet presAssocID="{956ACAB7-80E9-4407-9D5A-6FAD338ED9F5}" presName="composite" presStyleCnt="0"/>
      <dgm:spPr/>
    </dgm:pt>
    <dgm:pt modelId="{25C15211-9226-4FA9-A953-C4680B68A542}" type="pres">
      <dgm:prSet presAssocID="{956ACAB7-80E9-4407-9D5A-6FAD338ED9F5}" presName="parTx" presStyleLbl="alignNode1" presStyleIdx="1" presStyleCnt="3">
        <dgm:presLayoutVars>
          <dgm:chMax val="0"/>
          <dgm:chPref val="0"/>
          <dgm:bulletEnabled val="1"/>
        </dgm:presLayoutVars>
      </dgm:prSet>
      <dgm:spPr/>
      <dgm:t>
        <a:bodyPr/>
        <a:lstStyle/>
        <a:p>
          <a:endParaRPr lang="en-US"/>
        </a:p>
      </dgm:t>
    </dgm:pt>
    <dgm:pt modelId="{66EC60DE-3D06-45D3-85F9-E467082D2027}" type="pres">
      <dgm:prSet presAssocID="{956ACAB7-80E9-4407-9D5A-6FAD338ED9F5}" presName="desTx" presStyleLbl="alignAccFollowNode1" presStyleIdx="1" presStyleCnt="3">
        <dgm:presLayoutVars>
          <dgm:bulletEnabled val="1"/>
        </dgm:presLayoutVars>
      </dgm:prSet>
      <dgm:spPr/>
      <dgm:t>
        <a:bodyPr/>
        <a:lstStyle/>
        <a:p>
          <a:endParaRPr lang="en-US"/>
        </a:p>
      </dgm:t>
    </dgm:pt>
    <dgm:pt modelId="{1A24B335-7D7F-4DDC-B4DB-E53A826F469B}" type="pres">
      <dgm:prSet presAssocID="{C09A710E-4C61-4950-AB05-B4DE1B6C024B}" presName="space" presStyleCnt="0"/>
      <dgm:spPr/>
    </dgm:pt>
    <dgm:pt modelId="{0553FB24-C207-4C80-AA88-E393C44CE3F6}" type="pres">
      <dgm:prSet presAssocID="{36112C66-2E87-4E8A-B916-A4C5FB74646F}" presName="composite" presStyleCnt="0"/>
      <dgm:spPr/>
    </dgm:pt>
    <dgm:pt modelId="{B292EE6E-A145-4845-9787-D6FADF37ECF4}" type="pres">
      <dgm:prSet presAssocID="{36112C66-2E87-4E8A-B916-A4C5FB74646F}" presName="parTx" presStyleLbl="alignNode1" presStyleIdx="2" presStyleCnt="3">
        <dgm:presLayoutVars>
          <dgm:chMax val="0"/>
          <dgm:chPref val="0"/>
          <dgm:bulletEnabled val="1"/>
        </dgm:presLayoutVars>
      </dgm:prSet>
      <dgm:spPr/>
      <dgm:t>
        <a:bodyPr/>
        <a:lstStyle/>
        <a:p>
          <a:endParaRPr lang="en-US"/>
        </a:p>
      </dgm:t>
    </dgm:pt>
    <dgm:pt modelId="{A6C2D6F2-6295-4FAB-9220-638758C5951D}" type="pres">
      <dgm:prSet presAssocID="{36112C66-2E87-4E8A-B916-A4C5FB74646F}" presName="desTx" presStyleLbl="alignAccFollowNode1" presStyleIdx="2" presStyleCnt="3">
        <dgm:presLayoutVars>
          <dgm:bulletEnabled val="1"/>
        </dgm:presLayoutVars>
      </dgm:prSet>
      <dgm:spPr/>
      <dgm:t>
        <a:bodyPr/>
        <a:lstStyle/>
        <a:p>
          <a:endParaRPr lang="en-US"/>
        </a:p>
      </dgm:t>
    </dgm:pt>
  </dgm:ptLst>
  <dgm:cxnLst>
    <dgm:cxn modelId="{2677B63A-6463-4A75-87DA-25FD85A67FB7}" srcId="{36112C66-2E87-4E8A-B916-A4C5FB74646F}" destId="{A10141A9-7508-45CE-9874-49FFD0B37433}" srcOrd="4" destOrd="0" parTransId="{A48F68E8-E58E-4A02-ACE2-617F42875199}" sibTransId="{DC5C972C-AC71-41A5-8654-C8D4683D3C81}"/>
    <dgm:cxn modelId="{EE56D1E8-1B92-4F7C-A1FF-1861D5074111}" srcId="{066A9902-2E7B-4AAF-BCBE-53B0A91EF33D}" destId="{36112C66-2E87-4E8A-B916-A4C5FB74646F}" srcOrd="2" destOrd="0" parTransId="{67860787-9F0F-4D1D-A479-FA8B9AC8399F}" sibTransId="{42ECBF5D-4904-4E35-8FB1-BFB725823887}"/>
    <dgm:cxn modelId="{DC781A43-80A1-49CF-B737-712226AA2176}" srcId="{956ACAB7-80E9-4407-9D5A-6FAD338ED9F5}" destId="{08802C4B-1473-4E84-A70C-D3C76A4F9717}" srcOrd="1" destOrd="0" parTransId="{C45DAAD4-4682-4BFA-9FC9-EE54E086FE71}" sibTransId="{E38C05EC-B81C-4DA7-A0B4-496B366961EF}"/>
    <dgm:cxn modelId="{98DD3F0C-0979-4266-97AA-73AB9926DA98}" type="presOf" srcId="{699E1B8F-6B58-46D4-BF75-E420DF625C6F}" destId="{A6C2D6F2-6295-4FAB-9220-638758C5951D}" srcOrd="0" destOrd="3" presId="urn:microsoft.com/office/officeart/2005/8/layout/hList1"/>
    <dgm:cxn modelId="{A10AE5F3-C02D-4BA2-9EE5-09673F375CA4}" srcId="{BC33E01A-6C02-473F-9343-5D2595F6107D}" destId="{9E37EA96-639F-4A20-945B-04CBD4F0370F}" srcOrd="3" destOrd="0" parTransId="{D1FCAE9E-50D5-4066-8487-B6B5D4E96996}" sibTransId="{D092A55A-A57C-41A6-AE27-73159360C26B}"/>
    <dgm:cxn modelId="{D77588F7-597B-4A2A-8068-53D2F74B314D}" srcId="{956ACAB7-80E9-4407-9D5A-6FAD338ED9F5}" destId="{6CE786BD-A1DD-4F5D-A837-7F92C532D244}" srcOrd="2" destOrd="0" parTransId="{CFF62E6E-6A60-49BC-9428-CF94E1C6548A}" sibTransId="{28AB59A7-FA14-4B72-8A3A-3802E2671BB1}"/>
    <dgm:cxn modelId="{2B669433-DDA9-456D-9706-41F3A47CEB3B}" srcId="{BC33E01A-6C02-473F-9343-5D2595F6107D}" destId="{3E000300-26A4-4B6D-96E8-A0B4999CB1AB}" srcOrd="2" destOrd="0" parTransId="{9A588990-1D49-426C-B115-35806CD2FC83}" sibTransId="{6E3C2FD4-FD64-4F9E-B426-69B5A9C2EAEB}"/>
    <dgm:cxn modelId="{A5C804AD-9AD5-40B2-B563-98ADBB8E28DF}" type="presOf" srcId="{2DBB8959-8CC1-4DEC-A391-EB2D44D29FF6}" destId="{66EC60DE-3D06-45D3-85F9-E467082D2027}" srcOrd="0" destOrd="5" presId="urn:microsoft.com/office/officeart/2005/8/layout/hList1"/>
    <dgm:cxn modelId="{5600DDF6-EF66-4683-87C8-A9C94C9C6C86}" type="presOf" srcId="{00B5D5EA-BB4A-4951-82FA-EF8B8ADC050D}" destId="{66EC60DE-3D06-45D3-85F9-E467082D2027}" srcOrd="0" destOrd="0" presId="urn:microsoft.com/office/officeart/2005/8/layout/hList1"/>
    <dgm:cxn modelId="{911459C5-B82B-4D9F-9184-B6967CA93302}" srcId="{BC33E01A-6C02-473F-9343-5D2595F6107D}" destId="{1ADCCD6D-2925-4702-83E8-01208A563533}" srcOrd="4" destOrd="0" parTransId="{FFF17855-3423-4721-96E7-77638EC70DF5}" sibTransId="{A3B3908D-2F12-42BB-99D3-ADDE5D83242D}"/>
    <dgm:cxn modelId="{BD10DAD8-7EF8-4EB6-9FC5-3EAD5AC9AC90}" type="presOf" srcId="{BC33E01A-6C02-473F-9343-5D2595F6107D}" destId="{611550CC-357A-45D1-BD37-AAD22A663817}" srcOrd="0" destOrd="0" presId="urn:microsoft.com/office/officeart/2005/8/layout/hList1"/>
    <dgm:cxn modelId="{F0E8A412-0A9C-4F54-9153-C85F06B41BD6}" srcId="{BC33E01A-6C02-473F-9343-5D2595F6107D}" destId="{51F97DE6-7286-41D1-BF2B-4CDAF01F71B4}" srcOrd="0" destOrd="0" parTransId="{F4BCDFB2-E8BC-42F4-896E-3EE58862D7D9}" sibTransId="{3D52B7DF-D149-4EF3-B6A7-DD91C0992388}"/>
    <dgm:cxn modelId="{E91A5AF5-AF42-479D-98A1-069754EBBDCD}" type="presOf" srcId="{AE81AD9A-AA87-47DC-ABC3-5D532E885B99}" destId="{A6C2D6F2-6295-4FAB-9220-638758C5951D}" srcOrd="0" destOrd="5" presId="urn:microsoft.com/office/officeart/2005/8/layout/hList1"/>
    <dgm:cxn modelId="{6AA2C15C-E921-44CA-8C64-085F47CE4DCB}" type="presOf" srcId="{226FE891-A10D-45D7-B2BF-2748316A9532}" destId="{A6C2D6F2-6295-4FAB-9220-638758C5951D}" srcOrd="0" destOrd="1" presId="urn:microsoft.com/office/officeart/2005/8/layout/hList1"/>
    <dgm:cxn modelId="{A201DF66-582D-40B5-8770-A46C78E506BF}" srcId="{066A9902-2E7B-4AAF-BCBE-53B0A91EF33D}" destId="{956ACAB7-80E9-4407-9D5A-6FAD338ED9F5}" srcOrd="1" destOrd="0" parTransId="{75A39944-A66C-4304-8F71-E8BBB83D68A9}" sibTransId="{C09A710E-4C61-4950-AB05-B4DE1B6C024B}"/>
    <dgm:cxn modelId="{A53F1A18-DDB1-4CBA-B92A-95C931B1B6F3}" srcId="{36112C66-2E87-4E8A-B916-A4C5FB74646F}" destId="{7E13B48C-4D18-46FC-BA9B-A42776027692}" srcOrd="0" destOrd="0" parTransId="{195E2BE3-4563-4C04-A559-150ADA296ACE}" sibTransId="{B1571B70-A6BC-46B7-91FC-294093A10D29}"/>
    <dgm:cxn modelId="{59A750BE-F527-49A8-9368-165E081CB3D2}" type="presOf" srcId="{9E37EA96-639F-4A20-945B-04CBD4F0370F}" destId="{545F4C7C-24B9-401E-AC40-CB57A1377712}" srcOrd="0" destOrd="3" presId="urn:microsoft.com/office/officeart/2005/8/layout/hList1"/>
    <dgm:cxn modelId="{8CEC78D6-58EB-44F4-B769-A9FB90AD17C6}" srcId="{BC33E01A-6C02-473F-9343-5D2595F6107D}" destId="{2640DC4A-6588-4F4B-A49E-14020D452489}" srcOrd="1" destOrd="0" parTransId="{9054E59A-01E6-4D9A-9615-F9E9228AC872}" sibTransId="{397436D9-4893-4AE9-A85D-D47F1B4B3A2C}"/>
    <dgm:cxn modelId="{7A8A0B28-3258-4E66-8D09-CD30087A3D57}" type="presOf" srcId="{7E13B48C-4D18-46FC-BA9B-A42776027692}" destId="{A6C2D6F2-6295-4FAB-9220-638758C5951D}" srcOrd="0" destOrd="0" presId="urn:microsoft.com/office/officeart/2005/8/layout/hList1"/>
    <dgm:cxn modelId="{DEF4CE63-5D1B-4B7F-BCEC-C9C4D02DF58A}" srcId="{36112C66-2E87-4E8A-B916-A4C5FB74646F}" destId="{11209099-8E46-4A38-8878-8352389B867A}" srcOrd="6" destOrd="0" parTransId="{78A1FA4D-70D0-41EC-B4B0-0A76A6B7EBEA}" sibTransId="{856B5B32-FF36-4C44-A0DE-C5F08E49C3DF}"/>
    <dgm:cxn modelId="{845B4EDF-19AE-4B2A-91AC-2ADD105C0974}" srcId="{956ACAB7-80E9-4407-9D5A-6FAD338ED9F5}" destId="{2DBB8959-8CC1-4DEC-A391-EB2D44D29FF6}" srcOrd="5" destOrd="0" parTransId="{9A992D39-5FE7-4948-84C2-7FFEE8066927}" sibTransId="{D86C089F-1317-4C19-AEB6-8FE506EAF715}"/>
    <dgm:cxn modelId="{06D9B2C9-009E-4E00-B95B-16FA23631D3C}" srcId="{36112C66-2E87-4E8A-B916-A4C5FB74646F}" destId="{AE81AD9A-AA87-47DC-ABC3-5D532E885B99}" srcOrd="5" destOrd="0" parTransId="{6E2EAE6C-BB09-4B71-BA29-40890815F50B}" sibTransId="{F45D3FF0-9740-4D17-A4F7-7BBFFE7A22E8}"/>
    <dgm:cxn modelId="{C48654FC-CD01-4F9A-8F52-3438C4B1DBA4}" srcId="{956ACAB7-80E9-4407-9D5A-6FAD338ED9F5}" destId="{1FAEFD7D-2A67-450C-8A71-859957973388}" srcOrd="3" destOrd="0" parTransId="{131CB020-D33F-4E2E-860E-0B4DFC2C54F6}" sibTransId="{47B584A5-0894-4479-BCA5-DF8A1E7A63AD}"/>
    <dgm:cxn modelId="{F6B38871-C330-43CE-8D89-02E62DFAB18E}" type="presOf" srcId="{36112C66-2E87-4E8A-B916-A4C5FB74646F}" destId="{B292EE6E-A145-4845-9787-D6FADF37ECF4}" srcOrd="0" destOrd="0" presId="urn:microsoft.com/office/officeart/2005/8/layout/hList1"/>
    <dgm:cxn modelId="{CC153881-F347-420C-9AA2-3A84305D47C6}" srcId="{36112C66-2E87-4E8A-B916-A4C5FB74646F}" destId="{699E1B8F-6B58-46D4-BF75-E420DF625C6F}" srcOrd="3" destOrd="0" parTransId="{DEF846E1-3C7C-4113-B1C4-671535EB1B0E}" sibTransId="{1BF0CE5C-01D4-4731-8434-3F5DA0B9248D}"/>
    <dgm:cxn modelId="{D67EAC40-84B2-4D5F-BE9F-0F0E885C224F}" type="presOf" srcId="{7368A28D-A527-47EA-BD61-C26F4280C94E}" destId="{66EC60DE-3D06-45D3-85F9-E467082D2027}" srcOrd="0" destOrd="4" presId="urn:microsoft.com/office/officeart/2005/8/layout/hList1"/>
    <dgm:cxn modelId="{C5E4F748-4B8E-40C2-A984-C48E4ECBBF6F}" type="presOf" srcId="{BCB98DCA-114D-4D6E-885D-FD47274085D0}" destId="{A6C2D6F2-6295-4FAB-9220-638758C5951D}" srcOrd="0" destOrd="7" presId="urn:microsoft.com/office/officeart/2005/8/layout/hList1"/>
    <dgm:cxn modelId="{4AFFA7C2-4870-40D9-956A-65BBB0E811B3}" type="presOf" srcId="{3E000300-26A4-4B6D-96E8-A0B4999CB1AB}" destId="{545F4C7C-24B9-401E-AC40-CB57A1377712}" srcOrd="0" destOrd="2" presId="urn:microsoft.com/office/officeart/2005/8/layout/hList1"/>
    <dgm:cxn modelId="{E4ECBBAF-1B1B-47FD-A439-69D3F3BFA1FB}" srcId="{956ACAB7-80E9-4407-9D5A-6FAD338ED9F5}" destId="{7368A28D-A527-47EA-BD61-C26F4280C94E}" srcOrd="4" destOrd="0" parTransId="{5514E67E-74F1-41C3-A881-5CB646099F5A}" sibTransId="{EEF353D0-9B30-47EB-8439-BEE7810881E8}"/>
    <dgm:cxn modelId="{1F680942-08D6-474E-92A6-1F532520B043}" srcId="{36112C66-2E87-4E8A-B916-A4C5FB74646F}" destId="{FC5D0A03-DB1E-4D18-A053-084AB15BE27D}" srcOrd="2" destOrd="0" parTransId="{D836320E-1F4D-4C66-9C6D-F81490085988}" sibTransId="{0572617C-D2FF-4C46-B786-93C8CDAAFD14}"/>
    <dgm:cxn modelId="{4F9F4307-46A6-430F-8D6E-8F2A1EE2B4BF}" type="presOf" srcId="{51F97DE6-7286-41D1-BF2B-4CDAF01F71B4}" destId="{545F4C7C-24B9-401E-AC40-CB57A1377712}" srcOrd="0" destOrd="0" presId="urn:microsoft.com/office/officeart/2005/8/layout/hList1"/>
    <dgm:cxn modelId="{76386142-9586-45FF-A752-593BA5900B46}" type="presOf" srcId="{08802C4B-1473-4E84-A70C-D3C76A4F9717}" destId="{66EC60DE-3D06-45D3-85F9-E467082D2027}" srcOrd="0" destOrd="1" presId="urn:microsoft.com/office/officeart/2005/8/layout/hList1"/>
    <dgm:cxn modelId="{19943A6A-1C09-470B-95CB-DF23167B8A84}" type="presOf" srcId="{956ACAB7-80E9-4407-9D5A-6FAD338ED9F5}" destId="{25C15211-9226-4FA9-A953-C4680B68A542}" srcOrd="0" destOrd="0" presId="urn:microsoft.com/office/officeart/2005/8/layout/hList1"/>
    <dgm:cxn modelId="{5EA24498-E128-48FD-9DCD-6C766601F86C}" type="presOf" srcId="{2640DC4A-6588-4F4B-A49E-14020D452489}" destId="{545F4C7C-24B9-401E-AC40-CB57A1377712}" srcOrd="0" destOrd="1" presId="urn:microsoft.com/office/officeart/2005/8/layout/hList1"/>
    <dgm:cxn modelId="{160096AB-2A2C-4872-848A-089751EA395D}" srcId="{066A9902-2E7B-4AAF-BCBE-53B0A91EF33D}" destId="{BC33E01A-6C02-473F-9343-5D2595F6107D}" srcOrd="0" destOrd="0" parTransId="{7EEE305B-35A7-4C38-93EF-02D97390E004}" sibTransId="{D1A40F94-55DE-4BB2-A057-E4B4B4C08DB8}"/>
    <dgm:cxn modelId="{6487BBE3-1F5A-4AEE-B1A6-FF5AE9295660}" type="presOf" srcId="{11209099-8E46-4A38-8878-8352389B867A}" destId="{A6C2D6F2-6295-4FAB-9220-638758C5951D}" srcOrd="0" destOrd="6" presId="urn:microsoft.com/office/officeart/2005/8/layout/hList1"/>
    <dgm:cxn modelId="{84244F63-5122-4E7A-B979-484F3451D641}" type="presOf" srcId="{066A9902-2E7B-4AAF-BCBE-53B0A91EF33D}" destId="{3DF0675D-5E40-4385-8EBE-84D9B9174AD9}" srcOrd="0" destOrd="0" presId="urn:microsoft.com/office/officeart/2005/8/layout/hList1"/>
    <dgm:cxn modelId="{E6C3A8CB-483E-42C6-9A18-1FA0DE4178E8}" type="presOf" srcId="{FC5D0A03-DB1E-4D18-A053-084AB15BE27D}" destId="{A6C2D6F2-6295-4FAB-9220-638758C5951D}" srcOrd="0" destOrd="2" presId="urn:microsoft.com/office/officeart/2005/8/layout/hList1"/>
    <dgm:cxn modelId="{FDC29628-A092-4B77-9AA4-A6D00A3172E8}" type="presOf" srcId="{A10141A9-7508-45CE-9874-49FFD0B37433}" destId="{A6C2D6F2-6295-4FAB-9220-638758C5951D}" srcOrd="0" destOrd="4" presId="urn:microsoft.com/office/officeart/2005/8/layout/hList1"/>
    <dgm:cxn modelId="{BC957296-5B5B-4CA8-B110-3226219974B8}" srcId="{36112C66-2E87-4E8A-B916-A4C5FB74646F}" destId="{226FE891-A10D-45D7-B2BF-2748316A9532}" srcOrd="1" destOrd="0" parTransId="{1BE4E195-DE91-474A-8AFB-81471735D5F9}" sibTransId="{73089F7F-7E38-4564-99FB-8FBB1F5B6F35}"/>
    <dgm:cxn modelId="{68506DE5-D89A-42E1-B6C8-37986CC94FBB}" srcId="{956ACAB7-80E9-4407-9D5A-6FAD338ED9F5}" destId="{00B5D5EA-BB4A-4951-82FA-EF8B8ADC050D}" srcOrd="0" destOrd="0" parTransId="{34C5F605-4580-4999-A79E-9C197B99A6BA}" sibTransId="{C3355F18-255E-44DC-9E05-5C54BB31DDA3}"/>
    <dgm:cxn modelId="{1E7411E7-1C60-4C24-BC79-240A4889BDFB}" type="presOf" srcId="{1ADCCD6D-2925-4702-83E8-01208A563533}" destId="{545F4C7C-24B9-401E-AC40-CB57A1377712}" srcOrd="0" destOrd="4" presId="urn:microsoft.com/office/officeart/2005/8/layout/hList1"/>
    <dgm:cxn modelId="{F0391B74-63B3-4BB1-87F6-D5933F8F19E4}" type="presOf" srcId="{1FAEFD7D-2A67-450C-8A71-859957973388}" destId="{66EC60DE-3D06-45D3-85F9-E467082D2027}" srcOrd="0" destOrd="3" presId="urn:microsoft.com/office/officeart/2005/8/layout/hList1"/>
    <dgm:cxn modelId="{109B4197-3FD8-4603-B81F-11448F66AD71}" srcId="{36112C66-2E87-4E8A-B916-A4C5FB74646F}" destId="{BCB98DCA-114D-4D6E-885D-FD47274085D0}" srcOrd="7" destOrd="0" parTransId="{BE7C047A-09D4-4BC4-B9C1-38C1D92D236B}" sibTransId="{6C5F7549-EBDA-4DFF-BD04-CCD7D0B86109}"/>
    <dgm:cxn modelId="{CE805A54-E871-40BD-93FD-00ACB905E7DF}" type="presOf" srcId="{6CE786BD-A1DD-4F5D-A837-7F92C532D244}" destId="{66EC60DE-3D06-45D3-85F9-E467082D2027}" srcOrd="0" destOrd="2" presId="urn:microsoft.com/office/officeart/2005/8/layout/hList1"/>
    <dgm:cxn modelId="{D150AAFE-CA54-4EC3-986F-29B4E5411747}" type="presParOf" srcId="{3DF0675D-5E40-4385-8EBE-84D9B9174AD9}" destId="{92F05D21-EAF7-4BE1-B280-9721B38B3E05}" srcOrd="0" destOrd="0" presId="urn:microsoft.com/office/officeart/2005/8/layout/hList1"/>
    <dgm:cxn modelId="{6D980278-B150-4A78-B09C-656511FE6459}" type="presParOf" srcId="{92F05D21-EAF7-4BE1-B280-9721B38B3E05}" destId="{611550CC-357A-45D1-BD37-AAD22A663817}" srcOrd="0" destOrd="0" presId="urn:microsoft.com/office/officeart/2005/8/layout/hList1"/>
    <dgm:cxn modelId="{1767D62B-6A34-4111-9D37-8C25DC64CB3D}" type="presParOf" srcId="{92F05D21-EAF7-4BE1-B280-9721B38B3E05}" destId="{545F4C7C-24B9-401E-AC40-CB57A1377712}" srcOrd="1" destOrd="0" presId="urn:microsoft.com/office/officeart/2005/8/layout/hList1"/>
    <dgm:cxn modelId="{3BB65437-DA0E-4840-AE94-AD7FE8E3B752}" type="presParOf" srcId="{3DF0675D-5E40-4385-8EBE-84D9B9174AD9}" destId="{26175571-8701-4AC8-AF41-8B2733DA01E3}" srcOrd="1" destOrd="0" presId="urn:microsoft.com/office/officeart/2005/8/layout/hList1"/>
    <dgm:cxn modelId="{54E85724-B3D2-40FC-9C8A-082A324CA3EA}" type="presParOf" srcId="{3DF0675D-5E40-4385-8EBE-84D9B9174AD9}" destId="{C84B7263-1D65-424B-9C37-32B6ED79379F}" srcOrd="2" destOrd="0" presId="urn:microsoft.com/office/officeart/2005/8/layout/hList1"/>
    <dgm:cxn modelId="{30610D30-BFC8-408E-94AC-CA8E061F966D}" type="presParOf" srcId="{C84B7263-1D65-424B-9C37-32B6ED79379F}" destId="{25C15211-9226-4FA9-A953-C4680B68A542}" srcOrd="0" destOrd="0" presId="urn:microsoft.com/office/officeart/2005/8/layout/hList1"/>
    <dgm:cxn modelId="{A7C001E8-6144-4F2A-A9DE-E9921F1D6A5F}" type="presParOf" srcId="{C84B7263-1D65-424B-9C37-32B6ED79379F}" destId="{66EC60DE-3D06-45D3-85F9-E467082D2027}" srcOrd="1" destOrd="0" presId="urn:microsoft.com/office/officeart/2005/8/layout/hList1"/>
    <dgm:cxn modelId="{97E8B1B6-01FC-41EE-BFA6-997727EA6109}" type="presParOf" srcId="{3DF0675D-5E40-4385-8EBE-84D9B9174AD9}" destId="{1A24B335-7D7F-4DDC-B4DB-E53A826F469B}" srcOrd="3" destOrd="0" presId="urn:microsoft.com/office/officeart/2005/8/layout/hList1"/>
    <dgm:cxn modelId="{0E3AB136-45A7-4AAF-8A6F-67C5E55184C3}" type="presParOf" srcId="{3DF0675D-5E40-4385-8EBE-84D9B9174AD9}" destId="{0553FB24-C207-4C80-AA88-E393C44CE3F6}" srcOrd="4" destOrd="0" presId="urn:microsoft.com/office/officeart/2005/8/layout/hList1"/>
    <dgm:cxn modelId="{2C0862B1-1829-446A-B898-191EA4A81CC2}" type="presParOf" srcId="{0553FB24-C207-4C80-AA88-E393C44CE3F6}" destId="{B292EE6E-A145-4845-9787-D6FADF37ECF4}" srcOrd="0" destOrd="0" presId="urn:microsoft.com/office/officeart/2005/8/layout/hList1"/>
    <dgm:cxn modelId="{8588F0ED-EF86-4DF6-B0A8-FE1B5944A307}" type="presParOf" srcId="{0553FB24-C207-4C80-AA88-E393C44CE3F6}" destId="{A6C2D6F2-6295-4FAB-9220-638758C5951D}" srcOrd="1" destOrd="0" presId="urn:microsoft.com/office/officeart/2005/8/layout/hList1"/>
  </dgm:cxnLst>
  <dgm:bg/>
  <dgm:whole/>
</dgm:dataModel>
</file>

<file path=ppt/diagrams/data11.xml><?xml version="1.0" encoding="utf-8"?>
<dgm:dataModel xmlns:dgm="http://schemas.openxmlformats.org/drawingml/2006/diagram" xmlns:a="http://schemas.openxmlformats.org/drawingml/2006/main">
  <dgm:ptLst>
    <dgm:pt modelId="{066A9902-2E7B-4AAF-BCBE-53B0A91EF33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36112C66-2E87-4E8A-B916-A4C5FB74646F}">
      <dgm:prSet custT="1"/>
      <dgm:spPr>
        <a:solidFill>
          <a:srgbClr val="FF3300"/>
        </a:solidFill>
      </dgm:spPr>
      <dgm:t>
        <a:bodyPr/>
        <a:lstStyle/>
        <a:p>
          <a:r>
            <a:rPr lang="id-ID" sz="1400" b="1" dirty="0" smtClean="0"/>
            <a:t>Whistle-Blowing Syste</a:t>
          </a:r>
          <a:r>
            <a:rPr lang="en-US" sz="1400" b="1" dirty="0" smtClean="0"/>
            <a:t>m (3)</a:t>
          </a:r>
          <a:endParaRPr lang="en-US" sz="1400" dirty="0"/>
        </a:p>
      </dgm:t>
      <dgm:extLst>
        <a:ext uri="{E40237B7-FDA0-4F09-8148-C483321AD2D9}"/>
      </dgm:extLst>
    </dgm:pt>
    <dgm:pt modelId="{67860787-9F0F-4D1D-A479-FA8B9AC8399F}" type="parTrans" cxnId="{EE56D1E8-1B92-4F7C-A1FF-1861D5074111}">
      <dgm:prSet/>
      <dgm:spPr/>
      <dgm:t>
        <a:bodyPr/>
        <a:lstStyle/>
        <a:p>
          <a:endParaRPr lang="en-US"/>
        </a:p>
      </dgm:t>
    </dgm:pt>
    <dgm:pt modelId="{42ECBF5D-4904-4E35-8FB1-BFB725823887}" type="sibTrans" cxnId="{EE56D1E8-1B92-4F7C-A1FF-1861D5074111}">
      <dgm:prSet/>
      <dgm:spPr/>
      <dgm:t>
        <a:bodyPr/>
        <a:lstStyle/>
        <a:p>
          <a:endParaRPr lang="en-US"/>
        </a:p>
      </dgm:t>
    </dgm:pt>
    <dgm:pt modelId="{226FE891-A10D-45D7-B2BF-2748316A9532}">
      <dgm:prSet/>
      <dgm:spPr>
        <a:solidFill>
          <a:srgbClr val="FFFF66">
            <a:alpha val="90000"/>
          </a:srgbClr>
        </a:solidFill>
      </dgm:spPr>
      <dgm:t>
        <a:bodyPr/>
        <a:lstStyle/>
        <a:p>
          <a:r>
            <a:rPr lang="id-ID" dirty="0" smtClean="0"/>
            <a:t>Whistle Blowing System telah diinternalisasi</a:t>
          </a:r>
          <a:endParaRPr lang="en-US" dirty="0"/>
        </a:p>
      </dgm:t>
    </dgm:pt>
    <dgm:pt modelId="{1BE4E195-DE91-474A-8AFB-81471735D5F9}" type="parTrans" cxnId="{BC957296-5B5B-4CA8-B110-3226219974B8}">
      <dgm:prSet/>
      <dgm:spPr/>
      <dgm:t>
        <a:bodyPr/>
        <a:lstStyle/>
        <a:p>
          <a:endParaRPr lang="en-US"/>
        </a:p>
      </dgm:t>
    </dgm:pt>
    <dgm:pt modelId="{73089F7F-7E38-4564-99FB-8FBB1F5B6F35}" type="sibTrans" cxnId="{BC957296-5B5B-4CA8-B110-3226219974B8}">
      <dgm:prSet/>
      <dgm:spPr/>
      <dgm:t>
        <a:bodyPr/>
        <a:lstStyle/>
        <a:p>
          <a:endParaRPr lang="en-US"/>
        </a:p>
      </dgm:t>
    </dgm:pt>
    <dgm:pt modelId="{7E13B48C-4D18-46FC-BA9B-A42776027692}">
      <dgm:prSet/>
      <dgm:spPr>
        <a:solidFill>
          <a:srgbClr val="FFFF66">
            <a:alpha val="90000"/>
          </a:srgbClr>
        </a:solidFill>
      </dgm:spPr>
      <dgm:t>
        <a:bodyPr/>
        <a:lstStyle/>
        <a:p>
          <a:endParaRPr lang="en-US" dirty="0"/>
        </a:p>
      </dgm:t>
    </dgm:pt>
    <dgm:pt modelId="{195E2BE3-4563-4C04-A559-150ADA296ACE}" type="parTrans" cxnId="{A53F1A18-DDB1-4CBA-B92A-95C931B1B6F3}">
      <dgm:prSet/>
      <dgm:spPr/>
      <dgm:t>
        <a:bodyPr/>
        <a:lstStyle/>
        <a:p>
          <a:endParaRPr lang="en-US"/>
        </a:p>
      </dgm:t>
    </dgm:pt>
    <dgm:pt modelId="{B1571B70-A6BC-46B7-91FC-294093A10D29}" type="sibTrans" cxnId="{A53F1A18-DDB1-4CBA-B92A-95C931B1B6F3}">
      <dgm:prSet/>
      <dgm:spPr/>
      <dgm:t>
        <a:bodyPr/>
        <a:lstStyle/>
        <a:p>
          <a:endParaRPr lang="en-US"/>
        </a:p>
      </dgm:t>
    </dgm:pt>
    <dgm:pt modelId="{CFDFF97A-896E-45A5-9310-245D5CF2A5A8}">
      <dgm:prSet custT="1"/>
      <dgm:spPr>
        <a:solidFill>
          <a:srgbClr val="FF3300"/>
        </a:solidFill>
      </dgm:spPr>
      <dgm:t>
        <a:bodyPr/>
        <a:lstStyle/>
        <a:p>
          <a:r>
            <a:rPr lang="id-ID" sz="1400" b="1" dirty="0" smtClean="0"/>
            <a:t>Penanganan Benturan Kepentingan (3)</a:t>
          </a:r>
          <a:endParaRPr lang="en-US" sz="1400" dirty="0"/>
        </a:p>
      </dgm:t>
      <dgm:extLst>
        <a:ext uri="{E40237B7-FDA0-4F09-8148-C483321AD2D9}"/>
      </dgm:extLst>
    </dgm:pt>
    <dgm:pt modelId="{B08A0B36-C3DE-4078-8F34-DF635380E82C}" type="parTrans" cxnId="{8814C462-8EC0-41C0-A37D-7965C56D116F}">
      <dgm:prSet/>
      <dgm:spPr/>
      <dgm:t>
        <a:bodyPr/>
        <a:lstStyle/>
        <a:p>
          <a:endParaRPr lang="en-US"/>
        </a:p>
      </dgm:t>
    </dgm:pt>
    <dgm:pt modelId="{F77A68EC-CC21-4833-A8B7-6D65292CD344}" type="sibTrans" cxnId="{8814C462-8EC0-41C0-A37D-7965C56D116F}">
      <dgm:prSet/>
      <dgm:spPr/>
      <dgm:t>
        <a:bodyPr/>
        <a:lstStyle/>
        <a:p>
          <a:endParaRPr lang="en-US"/>
        </a:p>
      </dgm:t>
    </dgm:pt>
    <dgm:pt modelId="{AA6D4F6A-E94A-466C-B0BE-5F7716981E50}">
      <dgm:prSet/>
      <dgm:spPr>
        <a:solidFill>
          <a:srgbClr val="FFFF66">
            <a:alpha val="90000"/>
          </a:srgbClr>
        </a:solidFill>
      </dgm:spPr>
      <dgm:t>
        <a:bodyPr/>
        <a:lstStyle/>
        <a:p>
          <a:r>
            <a:rPr lang="en-US" dirty="0" err="1" smtClean="0"/>
            <a:t>Telah</a:t>
          </a:r>
          <a:r>
            <a:rPr lang="en-US" dirty="0" smtClean="0"/>
            <a:t> </a:t>
          </a:r>
          <a:r>
            <a:rPr lang="en-US" dirty="0" err="1" smtClean="0"/>
            <a:t>terdapat</a:t>
          </a:r>
          <a:r>
            <a:rPr lang="en-US" dirty="0" smtClean="0"/>
            <a:t> </a:t>
          </a:r>
          <a:r>
            <a:rPr lang="en-US" dirty="0" err="1" smtClean="0"/>
            <a:t>identifikasi</a:t>
          </a:r>
          <a:r>
            <a:rPr lang="en-US" dirty="0" smtClean="0"/>
            <a:t>/</a:t>
          </a:r>
          <a:r>
            <a:rPr lang="en-US" dirty="0" err="1" smtClean="0"/>
            <a:t>pemetaan</a:t>
          </a:r>
          <a:r>
            <a:rPr lang="en-US" dirty="0" smtClean="0"/>
            <a:t> </a:t>
          </a:r>
          <a:r>
            <a:rPr lang="en-US" dirty="0" err="1" smtClean="0"/>
            <a:t>benturan</a:t>
          </a:r>
          <a:r>
            <a:rPr lang="en-US" dirty="0" smtClean="0"/>
            <a:t> </a:t>
          </a:r>
          <a:r>
            <a:rPr lang="en-US" dirty="0" err="1" smtClean="0"/>
            <a:t>kepentingan</a:t>
          </a:r>
          <a:r>
            <a:rPr lang="en-US" dirty="0" smtClean="0"/>
            <a:t> </a:t>
          </a:r>
          <a:r>
            <a:rPr lang="en-US" dirty="0" err="1" smtClean="0"/>
            <a:t>dalam</a:t>
          </a:r>
          <a:r>
            <a:rPr lang="en-US" dirty="0" smtClean="0"/>
            <a:t> </a:t>
          </a:r>
          <a:r>
            <a:rPr lang="en-US" dirty="0" err="1" smtClean="0"/>
            <a:t>tugas</a:t>
          </a:r>
          <a:r>
            <a:rPr lang="en-US" dirty="0" smtClean="0"/>
            <a:t> </a:t>
          </a:r>
          <a:r>
            <a:rPr lang="en-US" dirty="0" err="1" smtClean="0"/>
            <a:t>fungsi</a:t>
          </a:r>
          <a:r>
            <a:rPr lang="en-US" dirty="0" smtClean="0"/>
            <a:t> </a:t>
          </a:r>
          <a:r>
            <a:rPr lang="en-US" dirty="0" err="1" smtClean="0"/>
            <a:t>utama</a:t>
          </a:r>
          <a:endParaRPr lang="en-US" dirty="0"/>
        </a:p>
      </dgm:t>
    </dgm:pt>
    <dgm:pt modelId="{ABC0D89C-0114-44AC-A029-B87B047A65AA}" type="parTrans" cxnId="{AD22DDD9-3ADA-47E9-9641-4D1EB6B008FA}">
      <dgm:prSet/>
      <dgm:spPr/>
      <dgm:t>
        <a:bodyPr/>
        <a:lstStyle/>
        <a:p>
          <a:endParaRPr lang="en-US"/>
        </a:p>
      </dgm:t>
    </dgm:pt>
    <dgm:pt modelId="{AD803726-B8CF-40BD-AA82-BF2C07B926F2}" type="sibTrans" cxnId="{AD22DDD9-3ADA-47E9-9641-4D1EB6B008FA}">
      <dgm:prSet/>
      <dgm:spPr/>
      <dgm:t>
        <a:bodyPr/>
        <a:lstStyle/>
        <a:p>
          <a:endParaRPr lang="en-US"/>
        </a:p>
      </dgm:t>
    </dgm:pt>
    <dgm:pt modelId="{60F59966-E8D1-432E-A692-02003EC344FE}">
      <dgm:prSet/>
      <dgm:spPr>
        <a:solidFill>
          <a:srgbClr val="FFFF66">
            <a:alpha val="90000"/>
          </a:srgbClr>
        </a:solidFill>
      </dgm:spPr>
      <dgm:t>
        <a:bodyPr/>
        <a:lstStyle/>
        <a:p>
          <a:endParaRPr lang="en-US" dirty="0"/>
        </a:p>
      </dgm:t>
    </dgm:pt>
    <dgm:pt modelId="{79604760-9BE5-4341-ADF7-DEC77828296D}" type="parTrans" cxnId="{B41A0E23-FF06-4866-B6D5-9BFEF1D2C0AB}">
      <dgm:prSet/>
      <dgm:spPr/>
      <dgm:t>
        <a:bodyPr/>
        <a:lstStyle/>
        <a:p>
          <a:endParaRPr lang="en-US"/>
        </a:p>
      </dgm:t>
    </dgm:pt>
    <dgm:pt modelId="{191E66D0-75DF-4E82-9F86-7FD6CB3EB845}" type="sibTrans" cxnId="{B41A0E23-FF06-4866-B6D5-9BFEF1D2C0AB}">
      <dgm:prSet/>
      <dgm:spPr/>
      <dgm:t>
        <a:bodyPr/>
        <a:lstStyle/>
        <a:p>
          <a:endParaRPr lang="en-US"/>
        </a:p>
      </dgm:t>
    </dgm:pt>
    <dgm:pt modelId="{F457FB4A-BBC9-EE43-9EC5-B03614FCDD9E}">
      <dgm:prSet/>
      <dgm:spPr/>
      <dgm:t>
        <a:bodyPr/>
        <a:lstStyle/>
        <a:p>
          <a:endParaRPr lang="en-US" dirty="0"/>
        </a:p>
      </dgm:t>
    </dgm:pt>
    <dgm:pt modelId="{B4901F57-6A8C-6049-9C99-71BE4129FF2B}" type="parTrans" cxnId="{DA8BFFB8-31E6-FF47-B238-22664063BE62}">
      <dgm:prSet/>
      <dgm:spPr/>
      <dgm:t>
        <a:bodyPr/>
        <a:lstStyle/>
        <a:p>
          <a:endParaRPr lang="en-US"/>
        </a:p>
      </dgm:t>
    </dgm:pt>
    <dgm:pt modelId="{4958280B-EC81-A943-8E23-D10E48AFC4B6}" type="sibTrans" cxnId="{DA8BFFB8-31E6-FF47-B238-22664063BE62}">
      <dgm:prSet/>
      <dgm:spPr/>
      <dgm:t>
        <a:bodyPr/>
        <a:lstStyle/>
        <a:p>
          <a:endParaRPr lang="en-US"/>
        </a:p>
      </dgm:t>
    </dgm:pt>
    <dgm:pt modelId="{5AA2F6CD-9694-7D40-8E6E-0BE83B6B50B5}">
      <dgm:prSet/>
      <dgm:spPr/>
      <dgm:t>
        <a:bodyPr/>
        <a:lstStyle/>
        <a:p>
          <a:r>
            <a:rPr lang="id-ID" dirty="0" smtClean="0"/>
            <a:t>Whistle Blowing System telah diterapkan</a:t>
          </a:r>
          <a:endParaRPr lang="en-US" dirty="0"/>
        </a:p>
      </dgm:t>
    </dgm:pt>
    <dgm:pt modelId="{AFA328F1-85CA-BC42-A18A-D8CAAF2F3624}" type="parTrans" cxnId="{6C827DB3-D71D-FD4A-AFE1-1C2EF088CA5D}">
      <dgm:prSet/>
      <dgm:spPr/>
      <dgm:t>
        <a:bodyPr/>
        <a:lstStyle/>
        <a:p>
          <a:endParaRPr lang="en-US"/>
        </a:p>
      </dgm:t>
    </dgm:pt>
    <dgm:pt modelId="{1F50BF3D-EF08-9E4D-BA55-F4B9E869EBA1}" type="sibTrans" cxnId="{6C827DB3-D71D-FD4A-AFE1-1C2EF088CA5D}">
      <dgm:prSet/>
      <dgm:spPr/>
      <dgm:t>
        <a:bodyPr/>
        <a:lstStyle/>
        <a:p>
          <a:endParaRPr lang="en-US"/>
        </a:p>
      </dgm:t>
    </dgm:pt>
    <dgm:pt modelId="{C8351793-4E30-4248-9CEC-912AE42B62EE}">
      <dgm:prSet/>
      <dgm:spPr/>
      <dgm:t>
        <a:bodyPr/>
        <a:lstStyle/>
        <a:p>
          <a:endParaRPr lang="en-US" dirty="0"/>
        </a:p>
      </dgm:t>
    </dgm:pt>
    <dgm:pt modelId="{A512957E-A7D3-F944-8498-FE0884CD7EE5}" type="parTrans" cxnId="{16BE44E7-58CF-0445-854D-98D9B178460B}">
      <dgm:prSet/>
      <dgm:spPr/>
      <dgm:t>
        <a:bodyPr/>
        <a:lstStyle/>
        <a:p>
          <a:endParaRPr lang="en-US"/>
        </a:p>
      </dgm:t>
    </dgm:pt>
    <dgm:pt modelId="{2EA0A9C6-B54B-1049-B9FA-4245AE1C5074}" type="sibTrans" cxnId="{16BE44E7-58CF-0445-854D-98D9B178460B}">
      <dgm:prSet/>
      <dgm:spPr/>
      <dgm:t>
        <a:bodyPr/>
        <a:lstStyle/>
        <a:p>
          <a:endParaRPr lang="en-US"/>
        </a:p>
      </dgm:t>
    </dgm:pt>
    <dgm:pt modelId="{A0DD0867-B6C1-E348-BA8C-4178FF0A965E}">
      <dgm:prSet/>
      <dgm:spPr/>
      <dgm:t>
        <a:bodyPr/>
        <a:lstStyle/>
        <a:p>
          <a:r>
            <a:rPr lang="id-ID" dirty="0" smtClean="0"/>
            <a:t>Telah dilakukan evaluasi atas penanganan Whistle Blowing System</a:t>
          </a:r>
          <a:endParaRPr lang="en-US" dirty="0"/>
        </a:p>
      </dgm:t>
    </dgm:pt>
    <dgm:pt modelId="{9A4E5ABE-01D7-AB49-A6F4-FD9423263A20}" type="parTrans" cxnId="{6646C739-55B9-624A-9A5C-8763F9ED7C9C}">
      <dgm:prSet/>
      <dgm:spPr/>
      <dgm:t>
        <a:bodyPr/>
        <a:lstStyle/>
        <a:p>
          <a:endParaRPr lang="en-US"/>
        </a:p>
      </dgm:t>
    </dgm:pt>
    <dgm:pt modelId="{2399D7D6-213D-3C4A-8F7B-67A89CD3EDF1}" type="sibTrans" cxnId="{6646C739-55B9-624A-9A5C-8763F9ED7C9C}">
      <dgm:prSet/>
      <dgm:spPr/>
      <dgm:t>
        <a:bodyPr/>
        <a:lstStyle/>
        <a:p>
          <a:endParaRPr lang="en-US"/>
        </a:p>
      </dgm:t>
    </dgm:pt>
    <dgm:pt modelId="{F6BCA3DF-CA7F-BC48-B3AA-2F56A389620B}">
      <dgm:prSet/>
      <dgm:spPr/>
      <dgm:t>
        <a:bodyPr/>
        <a:lstStyle/>
        <a:p>
          <a:endParaRPr lang="en-US" dirty="0"/>
        </a:p>
      </dgm:t>
    </dgm:pt>
    <dgm:pt modelId="{788FF940-502D-A941-AB8E-4DCA7DEF13F7}" type="parTrans" cxnId="{16EA506B-00FE-0841-A47D-D2244282854E}">
      <dgm:prSet/>
      <dgm:spPr/>
      <dgm:t>
        <a:bodyPr/>
        <a:lstStyle/>
        <a:p>
          <a:endParaRPr lang="en-US"/>
        </a:p>
      </dgm:t>
    </dgm:pt>
    <dgm:pt modelId="{7BBC15A2-8101-414B-8B14-CE5630AB7DD9}" type="sibTrans" cxnId="{16EA506B-00FE-0841-A47D-D2244282854E}">
      <dgm:prSet/>
      <dgm:spPr/>
      <dgm:t>
        <a:bodyPr/>
        <a:lstStyle/>
        <a:p>
          <a:endParaRPr lang="en-US"/>
        </a:p>
      </dgm:t>
    </dgm:pt>
    <dgm:pt modelId="{E4AF1D3C-C435-FB4A-BF68-EDAE9D0C3DBB}">
      <dgm:prSet/>
      <dgm:spPr/>
      <dgm:t>
        <a:bodyPr/>
        <a:lstStyle/>
        <a:p>
          <a:r>
            <a:rPr lang="id-ID" dirty="0" smtClean="0"/>
            <a:t>Hasil evaluasi atas penanganan Whistle Blowing System telah ditindaklanjuti </a:t>
          </a:r>
          <a:endParaRPr lang="en-US" dirty="0"/>
        </a:p>
      </dgm:t>
    </dgm:pt>
    <dgm:pt modelId="{D31F683E-440D-B948-AEC9-31281F3F97E6}" type="parTrans" cxnId="{ABF82F35-CEFA-F044-98D8-4FF002909E04}">
      <dgm:prSet/>
      <dgm:spPr/>
      <dgm:t>
        <a:bodyPr/>
        <a:lstStyle/>
        <a:p>
          <a:endParaRPr lang="en-US"/>
        </a:p>
      </dgm:t>
    </dgm:pt>
    <dgm:pt modelId="{BBC305A7-18D6-6647-B503-84B44C02CB97}" type="sibTrans" cxnId="{ABF82F35-CEFA-F044-98D8-4FF002909E04}">
      <dgm:prSet/>
      <dgm:spPr/>
      <dgm:t>
        <a:bodyPr/>
        <a:lstStyle/>
        <a:p>
          <a:endParaRPr lang="en-US"/>
        </a:p>
      </dgm:t>
    </dgm:pt>
    <dgm:pt modelId="{29F69894-BC84-E442-8EE9-526D988FF41C}">
      <dgm:prSet/>
      <dgm:spPr/>
      <dgm:t>
        <a:bodyPr/>
        <a:lstStyle/>
        <a:p>
          <a:endParaRPr lang="en-US" dirty="0"/>
        </a:p>
      </dgm:t>
    </dgm:pt>
    <dgm:pt modelId="{94DA2137-85CA-8A4E-8926-25B5295FB440}" type="parTrans" cxnId="{0DDBB41B-3E86-404F-BEA1-26BA062ACF86}">
      <dgm:prSet/>
      <dgm:spPr/>
      <dgm:t>
        <a:bodyPr/>
        <a:lstStyle/>
        <a:p>
          <a:endParaRPr lang="en-US"/>
        </a:p>
      </dgm:t>
    </dgm:pt>
    <dgm:pt modelId="{5BD134A0-6761-7441-80D4-C6A5702264AB}" type="sibTrans" cxnId="{0DDBB41B-3E86-404F-BEA1-26BA062ACF86}">
      <dgm:prSet/>
      <dgm:spPr/>
      <dgm:t>
        <a:bodyPr/>
        <a:lstStyle/>
        <a:p>
          <a:endParaRPr lang="en-US"/>
        </a:p>
      </dgm:t>
    </dgm:pt>
    <dgm:pt modelId="{B7A89D7F-1C4C-DD44-9B52-5909851F1A44}">
      <dgm:prSet/>
      <dgm:spPr/>
      <dgm:t>
        <a:bodyPr/>
        <a:lstStyle/>
        <a:p>
          <a:r>
            <a:rPr lang="id-ID" dirty="0" smtClean="0"/>
            <a:t>Penanganan Benturan Kepentingan telah disosialisasika</a:t>
          </a:r>
          <a:r>
            <a:rPr lang="en-US" dirty="0" smtClean="0"/>
            <a:t>n/</a:t>
          </a:r>
          <a:r>
            <a:rPr lang="en-US" dirty="0" err="1" smtClean="0"/>
            <a:t>internalisasi</a:t>
          </a:r>
          <a:endParaRPr lang="en-US" dirty="0"/>
        </a:p>
      </dgm:t>
    </dgm:pt>
    <dgm:pt modelId="{02120BBC-D9D2-CA45-9411-B088772BE571}" type="parTrans" cxnId="{3409BA7D-9BF7-094F-B735-DFC9054E1B81}">
      <dgm:prSet/>
      <dgm:spPr/>
      <dgm:t>
        <a:bodyPr/>
        <a:lstStyle/>
        <a:p>
          <a:endParaRPr lang="en-US"/>
        </a:p>
      </dgm:t>
    </dgm:pt>
    <dgm:pt modelId="{28AA6EC4-E33E-7D41-BBEF-A8174A23322F}" type="sibTrans" cxnId="{3409BA7D-9BF7-094F-B735-DFC9054E1B81}">
      <dgm:prSet/>
      <dgm:spPr/>
      <dgm:t>
        <a:bodyPr/>
        <a:lstStyle/>
        <a:p>
          <a:endParaRPr lang="en-US"/>
        </a:p>
      </dgm:t>
    </dgm:pt>
    <dgm:pt modelId="{0CE73257-53AF-584C-938E-860811C2768B}">
      <dgm:prSet/>
      <dgm:spPr/>
      <dgm:t>
        <a:bodyPr/>
        <a:lstStyle/>
        <a:p>
          <a:endParaRPr lang="en-US" dirty="0"/>
        </a:p>
      </dgm:t>
    </dgm:pt>
    <dgm:pt modelId="{DFE7FB7C-CB3E-9047-AF95-80A9A4B06DAE}" type="parTrans" cxnId="{2C1F6084-8347-CA40-9552-9B77723E553C}">
      <dgm:prSet/>
      <dgm:spPr/>
      <dgm:t>
        <a:bodyPr/>
        <a:lstStyle/>
        <a:p>
          <a:endParaRPr lang="en-US"/>
        </a:p>
      </dgm:t>
    </dgm:pt>
    <dgm:pt modelId="{FF6FADF5-790A-1144-8401-7BA5133AA8FA}" type="sibTrans" cxnId="{2C1F6084-8347-CA40-9552-9B77723E553C}">
      <dgm:prSet/>
      <dgm:spPr/>
      <dgm:t>
        <a:bodyPr/>
        <a:lstStyle/>
        <a:p>
          <a:endParaRPr lang="en-US"/>
        </a:p>
      </dgm:t>
    </dgm:pt>
    <dgm:pt modelId="{CF691C43-F24E-6345-BBB8-4320368F04E9}">
      <dgm:prSet/>
      <dgm:spPr/>
      <dgm:t>
        <a:bodyPr/>
        <a:lstStyle/>
        <a:p>
          <a:r>
            <a:rPr lang="id-ID" dirty="0" smtClean="0"/>
            <a:t>Penanganan Benturan Kepentingan telah diimplementasikan</a:t>
          </a:r>
          <a:r>
            <a:rPr lang="en-US" dirty="0" smtClean="0"/>
            <a:t>.</a:t>
          </a:r>
          <a:endParaRPr lang="en-US" dirty="0"/>
        </a:p>
      </dgm:t>
    </dgm:pt>
    <dgm:pt modelId="{D83B4BB5-F257-FA4F-B128-CF47BF5F3168}" type="parTrans" cxnId="{90E952D1-3656-AF4F-9231-671E7ABCAE85}">
      <dgm:prSet/>
      <dgm:spPr/>
      <dgm:t>
        <a:bodyPr/>
        <a:lstStyle/>
        <a:p>
          <a:endParaRPr lang="en-US"/>
        </a:p>
      </dgm:t>
    </dgm:pt>
    <dgm:pt modelId="{6918D116-E92C-9849-A6B7-F870054FA6D0}" type="sibTrans" cxnId="{90E952D1-3656-AF4F-9231-671E7ABCAE85}">
      <dgm:prSet/>
      <dgm:spPr/>
      <dgm:t>
        <a:bodyPr/>
        <a:lstStyle/>
        <a:p>
          <a:endParaRPr lang="en-US"/>
        </a:p>
      </dgm:t>
    </dgm:pt>
    <dgm:pt modelId="{7C0474B5-3068-3741-9EF6-646D3877617E}">
      <dgm:prSet/>
      <dgm:spPr/>
      <dgm:t>
        <a:bodyPr/>
        <a:lstStyle/>
        <a:p>
          <a:endParaRPr lang="en-US" dirty="0"/>
        </a:p>
      </dgm:t>
    </dgm:pt>
    <dgm:pt modelId="{3A6518E0-F1B0-1847-91FF-061187500088}" type="parTrans" cxnId="{D6038AF5-04EF-2B4D-9839-DD369362DFF8}">
      <dgm:prSet/>
      <dgm:spPr/>
      <dgm:t>
        <a:bodyPr/>
        <a:lstStyle/>
        <a:p>
          <a:endParaRPr lang="en-US"/>
        </a:p>
      </dgm:t>
    </dgm:pt>
    <dgm:pt modelId="{6F856FFE-D0D2-4149-870A-1BC5096E15BD}" type="sibTrans" cxnId="{D6038AF5-04EF-2B4D-9839-DD369362DFF8}">
      <dgm:prSet/>
      <dgm:spPr/>
      <dgm:t>
        <a:bodyPr/>
        <a:lstStyle/>
        <a:p>
          <a:endParaRPr lang="en-US"/>
        </a:p>
      </dgm:t>
    </dgm:pt>
    <dgm:pt modelId="{F7A927B0-BC1E-F149-94A8-B15F5C4DEC40}">
      <dgm:prSet/>
      <dgm:spPr/>
      <dgm:t>
        <a:bodyPr/>
        <a:lstStyle/>
        <a:p>
          <a:r>
            <a:rPr lang="id-ID" dirty="0" smtClean="0"/>
            <a:t>dilakukan evaluasi atas Penanganan Benturan Kepentingan</a:t>
          </a:r>
          <a:r>
            <a:rPr lang="en-US" dirty="0" smtClean="0"/>
            <a:t>.</a:t>
          </a:r>
          <a:endParaRPr lang="en-US" dirty="0"/>
        </a:p>
      </dgm:t>
    </dgm:pt>
    <dgm:pt modelId="{A394B629-9D29-4945-AE4C-21FAFA67CA16}" type="parTrans" cxnId="{D6A58669-2993-3646-8E5F-13359ECD57FE}">
      <dgm:prSet/>
      <dgm:spPr/>
      <dgm:t>
        <a:bodyPr/>
        <a:lstStyle/>
        <a:p>
          <a:endParaRPr lang="en-US"/>
        </a:p>
      </dgm:t>
    </dgm:pt>
    <dgm:pt modelId="{CA922A5C-D8FC-D94D-ADBA-BF5574DE1E60}" type="sibTrans" cxnId="{D6A58669-2993-3646-8E5F-13359ECD57FE}">
      <dgm:prSet/>
      <dgm:spPr/>
      <dgm:t>
        <a:bodyPr/>
        <a:lstStyle/>
        <a:p>
          <a:endParaRPr lang="en-US"/>
        </a:p>
      </dgm:t>
    </dgm:pt>
    <dgm:pt modelId="{CB577154-8F62-9248-9E22-AC53D3DE4D08}">
      <dgm:prSet/>
      <dgm:spPr/>
      <dgm:t>
        <a:bodyPr/>
        <a:lstStyle/>
        <a:p>
          <a:endParaRPr lang="en-US" dirty="0"/>
        </a:p>
      </dgm:t>
    </dgm:pt>
    <dgm:pt modelId="{1CD77CBE-BC7B-E342-9E03-3E9C627AA2B1}" type="parTrans" cxnId="{4605900B-F0CC-6948-849F-DE29822550F8}">
      <dgm:prSet/>
      <dgm:spPr/>
      <dgm:t>
        <a:bodyPr/>
        <a:lstStyle/>
        <a:p>
          <a:endParaRPr lang="en-US"/>
        </a:p>
      </dgm:t>
    </dgm:pt>
    <dgm:pt modelId="{1F7EFC71-8A03-DD4F-AA57-4609B7DB74EA}" type="sibTrans" cxnId="{4605900B-F0CC-6948-849F-DE29822550F8}">
      <dgm:prSet/>
      <dgm:spPr/>
      <dgm:t>
        <a:bodyPr/>
        <a:lstStyle/>
        <a:p>
          <a:endParaRPr lang="en-US"/>
        </a:p>
      </dgm:t>
    </dgm:pt>
    <dgm:pt modelId="{B97BDD72-01D8-504B-B9CD-7544395173E1}">
      <dgm:prSet/>
      <dgm:spPr/>
      <dgm:t>
        <a:bodyPr/>
        <a:lstStyle/>
        <a:p>
          <a:r>
            <a:rPr lang="id-ID" dirty="0" smtClean="0"/>
            <a:t>Hasil evaluasi atas Penanganan Benturan Kepentingan telah ditindaklanjuti</a:t>
          </a:r>
          <a:endParaRPr lang="en-US" dirty="0"/>
        </a:p>
      </dgm:t>
    </dgm:pt>
    <dgm:pt modelId="{F2822187-EE9B-404C-9627-77524E6C19BF}" type="parTrans" cxnId="{A1AA49FC-15E1-3B48-88C0-FC4025420CFC}">
      <dgm:prSet/>
      <dgm:spPr/>
      <dgm:t>
        <a:bodyPr/>
        <a:lstStyle/>
        <a:p>
          <a:endParaRPr lang="en-US"/>
        </a:p>
      </dgm:t>
    </dgm:pt>
    <dgm:pt modelId="{953B95FF-49E9-2546-A9B6-901220CC55BB}" type="sibTrans" cxnId="{A1AA49FC-15E1-3B48-88C0-FC4025420CFC}">
      <dgm:prSet/>
      <dgm:spPr/>
      <dgm:t>
        <a:bodyPr/>
        <a:lstStyle/>
        <a:p>
          <a:endParaRPr lang="en-US"/>
        </a:p>
      </dgm:t>
    </dgm:pt>
    <dgm:pt modelId="{3DF0675D-5E40-4385-8EBE-84D9B9174AD9}" type="pres">
      <dgm:prSet presAssocID="{066A9902-2E7B-4AAF-BCBE-53B0A91EF33D}" presName="Name0" presStyleCnt="0">
        <dgm:presLayoutVars>
          <dgm:dir/>
          <dgm:animLvl val="lvl"/>
          <dgm:resizeHandles val="exact"/>
        </dgm:presLayoutVars>
      </dgm:prSet>
      <dgm:spPr/>
      <dgm:t>
        <a:bodyPr/>
        <a:lstStyle/>
        <a:p>
          <a:endParaRPr lang="en-US"/>
        </a:p>
      </dgm:t>
    </dgm:pt>
    <dgm:pt modelId="{0553FB24-C207-4C80-AA88-E393C44CE3F6}" type="pres">
      <dgm:prSet presAssocID="{36112C66-2E87-4E8A-B916-A4C5FB74646F}" presName="composite" presStyleCnt="0"/>
      <dgm:spPr/>
    </dgm:pt>
    <dgm:pt modelId="{B292EE6E-A145-4845-9787-D6FADF37ECF4}" type="pres">
      <dgm:prSet presAssocID="{36112C66-2E87-4E8A-B916-A4C5FB74646F}" presName="parTx" presStyleLbl="alignNode1" presStyleIdx="0" presStyleCnt="2">
        <dgm:presLayoutVars>
          <dgm:chMax val="0"/>
          <dgm:chPref val="0"/>
          <dgm:bulletEnabled val="1"/>
        </dgm:presLayoutVars>
      </dgm:prSet>
      <dgm:spPr/>
      <dgm:t>
        <a:bodyPr/>
        <a:lstStyle/>
        <a:p>
          <a:endParaRPr lang="en-US"/>
        </a:p>
      </dgm:t>
    </dgm:pt>
    <dgm:pt modelId="{A6C2D6F2-6295-4FAB-9220-638758C5951D}" type="pres">
      <dgm:prSet presAssocID="{36112C66-2E87-4E8A-B916-A4C5FB74646F}" presName="desTx" presStyleLbl="alignAccFollowNode1" presStyleIdx="0" presStyleCnt="2">
        <dgm:presLayoutVars>
          <dgm:bulletEnabled val="1"/>
        </dgm:presLayoutVars>
      </dgm:prSet>
      <dgm:spPr/>
      <dgm:t>
        <a:bodyPr/>
        <a:lstStyle/>
        <a:p>
          <a:endParaRPr lang="en-US"/>
        </a:p>
      </dgm:t>
    </dgm:pt>
    <dgm:pt modelId="{C9EA5415-0398-4EDF-90C7-12F607650952}" type="pres">
      <dgm:prSet presAssocID="{42ECBF5D-4904-4E35-8FB1-BFB725823887}" presName="space" presStyleCnt="0"/>
      <dgm:spPr/>
    </dgm:pt>
    <dgm:pt modelId="{BF80E076-64FC-4436-9B27-F1FE1295A1C4}" type="pres">
      <dgm:prSet presAssocID="{CFDFF97A-896E-45A5-9310-245D5CF2A5A8}" presName="composite" presStyleCnt="0"/>
      <dgm:spPr/>
    </dgm:pt>
    <dgm:pt modelId="{2A6D7E63-374A-4ADD-8CB8-BD028EE3E53E}" type="pres">
      <dgm:prSet presAssocID="{CFDFF97A-896E-45A5-9310-245D5CF2A5A8}" presName="parTx" presStyleLbl="alignNode1" presStyleIdx="1" presStyleCnt="2">
        <dgm:presLayoutVars>
          <dgm:chMax val="0"/>
          <dgm:chPref val="0"/>
          <dgm:bulletEnabled val="1"/>
        </dgm:presLayoutVars>
      </dgm:prSet>
      <dgm:spPr/>
      <dgm:t>
        <a:bodyPr/>
        <a:lstStyle/>
        <a:p>
          <a:endParaRPr lang="en-US"/>
        </a:p>
      </dgm:t>
    </dgm:pt>
    <dgm:pt modelId="{E8527D36-812D-4032-A33E-7008D6DC8116}" type="pres">
      <dgm:prSet presAssocID="{CFDFF97A-896E-45A5-9310-245D5CF2A5A8}" presName="desTx" presStyleLbl="alignAccFollowNode1" presStyleIdx="1" presStyleCnt="2" custLinFactNeighborX="306" custLinFactNeighborY="-526">
        <dgm:presLayoutVars>
          <dgm:bulletEnabled val="1"/>
        </dgm:presLayoutVars>
      </dgm:prSet>
      <dgm:spPr/>
      <dgm:t>
        <a:bodyPr/>
        <a:lstStyle/>
        <a:p>
          <a:endParaRPr lang="en-US"/>
        </a:p>
      </dgm:t>
    </dgm:pt>
  </dgm:ptLst>
  <dgm:cxnLst>
    <dgm:cxn modelId="{C819D5CE-8924-4E5A-92D2-33C275F3378C}" type="presOf" srcId="{5AA2F6CD-9694-7D40-8E6E-0BE83B6B50B5}" destId="{A6C2D6F2-6295-4FAB-9220-638758C5951D}" srcOrd="0" destOrd="3" presId="urn:microsoft.com/office/officeart/2005/8/layout/hList1"/>
    <dgm:cxn modelId="{1DEE6E61-5087-42C1-A566-61AB84A8A085}" type="presOf" srcId="{F6BCA3DF-CA7F-BC48-B3AA-2F56A389620B}" destId="{A6C2D6F2-6295-4FAB-9220-638758C5951D}" srcOrd="0" destOrd="6" presId="urn:microsoft.com/office/officeart/2005/8/layout/hList1"/>
    <dgm:cxn modelId="{3670EB12-8127-4770-9262-466308A0E1D1}" type="presOf" srcId="{7E13B48C-4D18-46FC-BA9B-A42776027692}" destId="{A6C2D6F2-6295-4FAB-9220-638758C5951D}" srcOrd="0" destOrd="0" presId="urn:microsoft.com/office/officeart/2005/8/layout/hList1"/>
    <dgm:cxn modelId="{07084D52-9BFE-4F3E-B058-8AD20668D5BA}" type="presOf" srcId="{CB577154-8F62-9248-9E22-AC53D3DE4D08}" destId="{E8527D36-812D-4032-A33E-7008D6DC8116}" srcOrd="0" destOrd="8" presId="urn:microsoft.com/office/officeart/2005/8/layout/hList1"/>
    <dgm:cxn modelId="{8814C462-8EC0-41C0-A37D-7965C56D116F}" srcId="{066A9902-2E7B-4AAF-BCBE-53B0A91EF33D}" destId="{CFDFF97A-896E-45A5-9310-245D5CF2A5A8}" srcOrd="1" destOrd="0" parTransId="{B08A0B36-C3DE-4078-8F34-DF635380E82C}" sibTransId="{F77A68EC-CC21-4833-A8B7-6D65292CD344}"/>
    <dgm:cxn modelId="{6C827DB3-D71D-FD4A-AFE1-1C2EF088CA5D}" srcId="{36112C66-2E87-4E8A-B916-A4C5FB74646F}" destId="{5AA2F6CD-9694-7D40-8E6E-0BE83B6B50B5}" srcOrd="3" destOrd="0" parTransId="{AFA328F1-85CA-BC42-A18A-D8CAAF2F3624}" sibTransId="{1F50BF3D-EF08-9E4D-BA55-F4B9E869EBA1}"/>
    <dgm:cxn modelId="{38E98F7E-CFAD-4381-9833-1C1A419CFFB5}" type="presOf" srcId="{E4AF1D3C-C435-FB4A-BF68-EDAE9D0C3DBB}" destId="{A6C2D6F2-6295-4FAB-9220-638758C5951D}" srcOrd="0" destOrd="7" presId="urn:microsoft.com/office/officeart/2005/8/layout/hList1"/>
    <dgm:cxn modelId="{D6A58669-2993-3646-8E5F-13359ECD57FE}" srcId="{CFDFF97A-896E-45A5-9310-245D5CF2A5A8}" destId="{F7A927B0-BC1E-F149-94A8-B15F5C4DEC40}" srcOrd="7" destOrd="0" parTransId="{A394B629-9D29-4945-AE4C-21FAFA67CA16}" sibTransId="{CA922A5C-D8FC-D94D-ADBA-BF5574DE1E60}"/>
    <dgm:cxn modelId="{16BE44E7-58CF-0445-854D-98D9B178460B}" srcId="{36112C66-2E87-4E8A-B916-A4C5FB74646F}" destId="{C8351793-4E30-4248-9CEC-912AE42B62EE}" srcOrd="4" destOrd="0" parTransId="{A512957E-A7D3-F944-8498-FE0884CD7EE5}" sibTransId="{2EA0A9C6-B54B-1049-B9FA-4245AE1C5074}"/>
    <dgm:cxn modelId="{BC957296-5B5B-4CA8-B110-3226219974B8}" srcId="{36112C66-2E87-4E8A-B916-A4C5FB74646F}" destId="{226FE891-A10D-45D7-B2BF-2748316A9532}" srcOrd="1" destOrd="0" parTransId="{1BE4E195-DE91-474A-8AFB-81471735D5F9}" sibTransId="{73089F7F-7E38-4564-99FB-8FBB1F5B6F35}"/>
    <dgm:cxn modelId="{EE56D1E8-1B92-4F7C-A1FF-1861D5074111}" srcId="{066A9902-2E7B-4AAF-BCBE-53B0A91EF33D}" destId="{36112C66-2E87-4E8A-B916-A4C5FB74646F}" srcOrd="0" destOrd="0" parTransId="{67860787-9F0F-4D1D-A479-FA8B9AC8399F}" sibTransId="{42ECBF5D-4904-4E35-8FB1-BFB725823887}"/>
    <dgm:cxn modelId="{376BA519-34C6-466C-91EA-BF926C574038}" type="presOf" srcId="{60F59966-E8D1-432E-A692-02003EC344FE}" destId="{E8527D36-812D-4032-A33E-7008D6DC8116}" srcOrd="0" destOrd="0" presId="urn:microsoft.com/office/officeart/2005/8/layout/hList1"/>
    <dgm:cxn modelId="{ABF82F35-CEFA-F044-98D8-4FF002909E04}" srcId="{36112C66-2E87-4E8A-B916-A4C5FB74646F}" destId="{E4AF1D3C-C435-FB4A-BF68-EDAE9D0C3DBB}" srcOrd="7" destOrd="0" parTransId="{D31F683E-440D-B948-AEC9-31281F3F97E6}" sibTransId="{BBC305A7-18D6-6647-B503-84B44C02CB97}"/>
    <dgm:cxn modelId="{29B61B4E-22A2-4EB9-9283-CA6CF816F2A3}" type="presOf" srcId="{C8351793-4E30-4248-9CEC-912AE42B62EE}" destId="{A6C2D6F2-6295-4FAB-9220-638758C5951D}" srcOrd="0" destOrd="4" presId="urn:microsoft.com/office/officeart/2005/8/layout/hList1"/>
    <dgm:cxn modelId="{A1AA49FC-15E1-3B48-88C0-FC4025420CFC}" srcId="{CFDFF97A-896E-45A5-9310-245D5CF2A5A8}" destId="{B97BDD72-01D8-504B-B9CD-7544395173E1}" srcOrd="9" destOrd="0" parTransId="{F2822187-EE9B-404C-9627-77524E6C19BF}" sibTransId="{953B95FF-49E9-2546-A9B6-901220CC55BB}"/>
    <dgm:cxn modelId="{2C1F6084-8347-CA40-9552-9B77723E553C}" srcId="{CFDFF97A-896E-45A5-9310-245D5CF2A5A8}" destId="{0CE73257-53AF-584C-938E-860811C2768B}" srcOrd="4" destOrd="0" parTransId="{DFE7FB7C-CB3E-9047-AF95-80A9A4B06DAE}" sibTransId="{FF6FADF5-790A-1144-8401-7BA5133AA8FA}"/>
    <dgm:cxn modelId="{75A96EEC-EF94-46AF-9C00-8FE46BB23D54}" type="presOf" srcId="{0CE73257-53AF-584C-938E-860811C2768B}" destId="{E8527D36-812D-4032-A33E-7008D6DC8116}" srcOrd="0" destOrd="4" presId="urn:microsoft.com/office/officeart/2005/8/layout/hList1"/>
    <dgm:cxn modelId="{16EA506B-00FE-0841-A47D-D2244282854E}" srcId="{36112C66-2E87-4E8A-B916-A4C5FB74646F}" destId="{F6BCA3DF-CA7F-BC48-B3AA-2F56A389620B}" srcOrd="6" destOrd="0" parTransId="{788FF940-502D-A941-AB8E-4DCA7DEF13F7}" sibTransId="{7BBC15A2-8101-414B-8B14-CE5630AB7DD9}"/>
    <dgm:cxn modelId="{D6038AF5-04EF-2B4D-9839-DD369362DFF8}" srcId="{CFDFF97A-896E-45A5-9310-245D5CF2A5A8}" destId="{7C0474B5-3068-3741-9EF6-646D3877617E}" srcOrd="6" destOrd="0" parTransId="{3A6518E0-F1B0-1847-91FF-061187500088}" sibTransId="{6F856FFE-D0D2-4149-870A-1BC5096E15BD}"/>
    <dgm:cxn modelId="{6646C739-55B9-624A-9A5C-8763F9ED7C9C}" srcId="{36112C66-2E87-4E8A-B916-A4C5FB74646F}" destId="{A0DD0867-B6C1-E348-BA8C-4178FF0A965E}" srcOrd="5" destOrd="0" parTransId="{9A4E5ABE-01D7-AB49-A6F4-FD9423263A20}" sibTransId="{2399D7D6-213D-3C4A-8F7B-67A89CD3EDF1}"/>
    <dgm:cxn modelId="{E3BFFD37-1810-472D-B0F4-D7184B85156B}" type="presOf" srcId="{29F69894-BC84-E442-8EE9-526D988FF41C}" destId="{E8527D36-812D-4032-A33E-7008D6DC8116}" srcOrd="0" destOrd="2" presId="urn:microsoft.com/office/officeart/2005/8/layout/hList1"/>
    <dgm:cxn modelId="{90E952D1-3656-AF4F-9231-671E7ABCAE85}" srcId="{CFDFF97A-896E-45A5-9310-245D5CF2A5A8}" destId="{CF691C43-F24E-6345-BBB8-4320368F04E9}" srcOrd="5" destOrd="0" parTransId="{D83B4BB5-F257-FA4F-B128-CF47BF5F3168}" sibTransId="{6918D116-E92C-9849-A6B7-F870054FA6D0}"/>
    <dgm:cxn modelId="{D9FF5AF6-7288-44EC-9BE5-3391635EAA11}" type="presOf" srcId="{F7A927B0-BC1E-F149-94A8-B15F5C4DEC40}" destId="{E8527D36-812D-4032-A33E-7008D6DC8116}" srcOrd="0" destOrd="7" presId="urn:microsoft.com/office/officeart/2005/8/layout/hList1"/>
    <dgm:cxn modelId="{65C98567-9B1F-437D-919A-8673C3B3A430}" type="presOf" srcId="{F457FB4A-BBC9-EE43-9EC5-B03614FCDD9E}" destId="{A6C2D6F2-6295-4FAB-9220-638758C5951D}" srcOrd="0" destOrd="2" presId="urn:microsoft.com/office/officeart/2005/8/layout/hList1"/>
    <dgm:cxn modelId="{ADD487FA-28AC-4D8C-806D-A065E44CB834}" type="presOf" srcId="{AA6D4F6A-E94A-466C-B0BE-5F7716981E50}" destId="{E8527D36-812D-4032-A33E-7008D6DC8116}" srcOrd="0" destOrd="1" presId="urn:microsoft.com/office/officeart/2005/8/layout/hList1"/>
    <dgm:cxn modelId="{AD22DDD9-3ADA-47E9-9641-4D1EB6B008FA}" srcId="{CFDFF97A-896E-45A5-9310-245D5CF2A5A8}" destId="{AA6D4F6A-E94A-466C-B0BE-5F7716981E50}" srcOrd="1" destOrd="0" parTransId="{ABC0D89C-0114-44AC-A029-B87B047A65AA}" sibTransId="{AD803726-B8CF-40BD-AA82-BF2C07B926F2}"/>
    <dgm:cxn modelId="{3409BA7D-9BF7-094F-B735-DFC9054E1B81}" srcId="{CFDFF97A-896E-45A5-9310-245D5CF2A5A8}" destId="{B7A89D7F-1C4C-DD44-9B52-5909851F1A44}" srcOrd="3" destOrd="0" parTransId="{02120BBC-D9D2-CA45-9411-B088772BE571}" sibTransId="{28AA6EC4-E33E-7D41-BBEF-A8174A23322F}"/>
    <dgm:cxn modelId="{4CA9B782-DE05-489B-B4FE-571FC5A7FD80}" type="presOf" srcId="{CF691C43-F24E-6345-BBB8-4320368F04E9}" destId="{E8527D36-812D-4032-A33E-7008D6DC8116}" srcOrd="0" destOrd="5" presId="urn:microsoft.com/office/officeart/2005/8/layout/hList1"/>
    <dgm:cxn modelId="{048278EF-0626-4241-A959-1E53571B2972}" type="presOf" srcId="{36112C66-2E87-4E8A-B916-A4C5FB74646F}" destId="{B292EE6E-A145-4845-9787-D6FADF37ECF4}" srcOrd="0" destOrd="0" presId="urn:microsoft.com/office/officeart/2005/8/layout/hList1"/>
    <dgm:cxn modelId="{2F6B9EF2-A523-44BC-BA25-D30D2E48AA15}" type="presOf" srcId="{B7A89D7F-1C4C-DD44-9B52-5909851F1A44}" destId="{E8527D36-812D-4032-A33E-7008D6DC8116}" srcOrd="0" destOrd="3" presId="urn:microsoft.com/office/officeart/2005/8/layout/hList1"/>
    <dgm:cxn modelId="{DA8BFFB8-31E6-FF47-B238-22664063BE62}" srcId="{36112C66-2E87-4E8A-B916-A4C5FB74646F}" destId="{F457FB4A-BBC9-EE43-9EC5-B03614FCDD9E}" srcOrd="2" destOrd="0" parTransId="{B4901F57-6A8C-6049-9C99-71BE4129FF2B}" sibTransId="{4958280B-EC81-A943-8E23-D10E48AFC4B6}"/>
    <dgm:cxn modelId="{0DDBB41B-3E86-404F-BEA1-26BA062ACF86}" srcId="{CFDFF97A-896E-45A5-9310-245D5CF2A5A8}" destId="{29F69894-BC84-E442-8EE9-526D988FF41C}" srcOrd="2" destOrd="0" parTransId="{94DA2137-85CA-8A4E-8926-25B5295FB440}" sibTransId="{5BD134A0-6761-7441-80D4-C6A5702264AB}"/>
    <dgm:cxn modelId="{94592EEC-CC70-4EA0-8AEF-E161AA7ED8DC}" type="presOf" srcId="{7C0474B5-3068-3741-9EF6-646D3877617E}" destId="{E8527D36-812D-4032-A33E-7008D6DC8116}" srcOrd="0" destOrd="6" presId="urn:microsoft.com/office/officeart/2005/8/layout/hList1"/>
    <dgm:cxn modelId="{5DC92FEE-DE3A-4FC0-B5BB-4CA4538A62CA}" type="presOf" srcId="{066A9902-2E7B-4AAF-BCBE-53B0A91EF33D}" destId="{3DF0675D-5E40-4385-8EBE-84D9B9174AD9}" srcOrd="0" destOrd="0" presId="urn:microsoft.com/office/officeart/2005/8/layout/hList1"/>
    <dgm:cxn modelId="{562F6D2C-3886-43C6-9522-957CCCC97712}" type="presOf" srcId="{226FE891-A10D-45D7-B2BF-2748316A9532}" destId="{A6C2D6F2-6295-4FAB-9220-638758C5951D}" srcOrd="0" destOrd="1" presId="urn:microsoft.com/office/officeart/2005/8/layout/hList1"/>
    <dgm:cxn modelId="{7823605D-4A50-4A71-B9D2-0BAA6560B348}" type="presOf" srcId="{CFDFF97A-896E-45A5-9310-245D5CF2A5A8}" destId="{2A6D7E63-374A-4ADD-8CB8-BD028EE3E53E}" srcOrd="0" destOrd="0" presId="urn:microsoft.com/office/officeart/2005/8/layout/hList1"/>
    <dgm:cxn modelId="{4605900B-F0CC-6948-849F-DE29822550F8}" srcId="{CFDFF97A-896E-45A5-9310-245D5CF2A5A8}" destId="{CB577154-8F62-9248-9E22-AC53D3DE4D08}" srcOrd="8" destOrd="0" parTransId="{1CD77CBE-BC7B-E342-9E03-3E9C627AA2B1}" sibTransId="{1F7EFC71-8A03-DD4F-AA57-4609B7DB74EA}"/>
    <dgm:cxn modelId="{B41A0E23-FF06-4866-B6D5-9BFEF1D2C0AB}" srcId="{CFDFF97A-896E-45A5-9310-245D5CF2A5A8}" destId="{60F59966-E8D1-432E-A692-02003EC344FE}" srcOrd="0" destOrd="0" parTransId="{79604760-9BE5-4341-ADF7-DEC77828296D}" sibTransId="{191E66D0-75DF-4E82-9F86-7FD6CB3EB845}"/>
    <dgm:cxn modelId="{0F829826-D095-4A1F-B63C-99CBE85D7672}" type="presOf" srcId="{B97BDD72-01D8-504B-B9CD-7544395173E1}" destId="{E8527D36-812D-4032-A33E-7008D6DC8116}" srcOrd="0" destOrd="9" presId="urn:microsoft.com/office/officeart/2005/8/layout/hList1"/>
    <dgm:cxn modelId="{689FBAFE-AECE-49E3-AAB6-3A3B974C0CAF}" type="presOf" srcId="{A0DD0867-B6C1-E348-BA8C-4178FF0A965E}" destId="{A6C2D6F2-6295-4FAB-9220-638758C5951D}" srcOrd="0" destOrd="5" presId="urn:microsoft.com/office/officeart/2005/8/layout/hList1"/>
    <dgm:cxn modelId="{A53F1A18-DDB1-4CBA-B92A-95C931B1B6F3}" srcId="{36112C66-2E87-4E8A-B916-A4C5FB74646F}" destId="{7E13B48C-4D18-46FC-BA9B-A42776027692}" srcOrd="0" destOrd="0" parTransId="{195E2BE3-4563-4C04-A559-150ADA296ACE}" sibTransId="{B1571B70-A6BC-46B7-91FC-294093A10D29}"/>
    <dgm:cxn modelId="{928D2735-4925-410B-A384-FE8163DAA753}" type="presParOf" srcId="{3DF0675D-5E40-4385-8EBE-84D9B9174AD9}" destId="{0553FB24-C207-4C80-AA88-E393C44CE3F6}" srcOrd="0" destOrd="0" presId="urn:microsoft.com/office/officeart/2005/8/layout/hList1"/>
    <dgm:cxn modelId="{E9797082-D231-4C48-90FF-1EF5BCC80B8F}" type="presParOf" srcId="{0553FB24-C207-4C80-AA88-E393C44CE3F6}" destId="{B292EE6E-A145-4845-9787-D6FADF37ECF4}" srcOrd="0" destOrd="0" presId="urn:microsoft.com/office/officeart/2005/8/layout/hList1"/>
    <dgm:cxn modelId="{1B3E4E1B-4643-4E0B-9D40-9455093017B0}" type="presParOf" srcId="{0553FB24-C207-4C80-AA88-E393C44CE3F6}" destId="{A6C2D6F2-6295-4FAB-9220-638758C5951D}" srcOrd="1" destOrd="0" presId="urn:microsoft.com/office/officeart/2005/8/layout/hList1"/>
    <dgm:cxn modelId="{4E40B39B-828E-4D3D-8BF9-6D00523B0339}" type="presParOf" srcId="{3DF0675D-5E40-4385-8EBE-84D9B9174AD9}" destId="{C9EA5415-0398-4EDF-90C7-12F607650952}" srcOrd="1" destOrd="0" presId="urn:microsoft.com/office/officeart/2005/8/layout/hList1"/>
    <dgm:cxn modelId="{588B5183-2455-4218-A3FC-7FD713D43E46}" type="presParOf" srcId="{3DF0675D-5E40-4385-8EBE-84D9B9174AD9}" destId="{BF80E076-64FC-4436-9B27-F1FE1295A1C4}" srcOrd="2" destOrd="0" presId="urn:microsoft.com/office/officeart/2005/8/layout/hList1"/>
    <dgm:cxn modelId="{01EC04B9-4445-46DD-A125-B294FA462D98}" type="presParOf" srcId="{BF80E076-64FC-4436-9B27-F1FE1295A1C4}" destId="{2A6D7E63-374A-4ADD-8CB8-BD028EE3E53E}" srcOrd="0" destOrd="0" presId="urn:microsoft.com/office/officeart/2005/8/layout/hList1"/>
    <dgm:cxn modelId="{3C02F6BC-EAEC-4AFF-BB44-7D72EE60C13E}" type="presParOf" srcId="{BF80E076-64FC-4436-9B27-F1FE1295A1C4}" destId="{E8527D36-812D-4032-A33E-7008D6DC8116}" srcOrd="1" destOrd="0" presId="urn:microsoft.com/office/officeart/2005/8/layout/hList1"/>
  </dgm:cxnLst>
  <dgm:bg/>
  <dgm:whole/>
</dgm:dataModel>
</file>

<file path=ppt/diagrams/data12.xml><?xml version="1.0" encoding="utf-8"?>
<dgm:dataModel xmlns:dgm="http://schemas.openxmlformats.org/drawingml/2006/diagram" xmlns:a="http://schemas.openxmlformats.org/drawingml/2006/main">
  <dgm:ptLst>
    <dgm:pt modelId="{066A9902-2E7B-4AAF-BCBE-53B0A91EF33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BC33E01A-6C02-473F-9343-5D2595F6107D}">
      <dgm:prSet phldrT="[Text]" custT="1"/>
      <dgm:spPr>
        <a:solidFill>
          <a:srgbClr val="7030A0"/>
        </a:solidFill>
      </dgm:spPr>
      <dgm:t>
        <a:bodyPr/>
        <a:lstStyle/>
        <a:p>
          <a:r>
            <a:rPr lang="id-ID" sz="1600" b="1" dirty="0" smtClean="0"/>
            <a:t>Standar Pelayanan (3)</a:t>
          </a:r>
          <a:endParaRPr lang="en-US" sz="1600" b="1" dirty="0"/>
        </a:p>
      </dgm:t>
      <dgm:extLst>
        <a:ext uri="{E40237B7-FDA0-4F09-8148-C483321AD2D9}"/>
      </dgm:extLst>
    </dgm:pt>
    <dgm:pt modelId="{7EEE305B-35A7-4C38-93EF-02D97390E004}" type="parTrans" cxnId="{160096AB-2A2C-4872-848A-089751EA395D}">
      <dgm:prSet/>
      <dgm:spPr/>
      <dgm:t>
        <a:bodyPr/>
        <a:lstStyle/>
        <a:p>
          <a:endParaRPr lang="en-US"/>
        </a:p>
      </dgm:t>
    </dgm:pt>
    <dgm:pt modelId="{D1A40F94-55DE-4BB2-A057-E4B4B4C08DB8}" type="sibTrans" cxnId="{160096AB-2A2C-4872-848A-089751EA395D}">
      <dgm:prSet/>
      <dgm:spPr/>
      <dgm:t>
        <a:bodyPr/>
        <a:lstStyle/>
        <a:p>
          <a:endParaRPr lang="en-US"/>
        </a:p>
      </dgm:t>
    </dgm:pt>
    <dgm:pt modelId="{B8F808D4-5992-4C56-B4BA-4E839D7A39CF}">
      <dgm:prSet/>
      <dgm:spPr>
        <a:solidFill>
          <a:srgbClr val="FF99CC">
            <a:alpha val="90000"/>
          </a:srgbClr>
        </a:solidFill>
      </dgm:spPr>
      <dgm:t>
        <a:bodyPr/>
        <a:lstStyle/>
        <a:p>
          <a:r>
            <a:rPr lang="id-ID" dirty="0" smtClean="0"/>
            <a:t>Terdapat kebijakan standar pelayanan</a:t>
          </a:r>
          <a:r>
            <a:rPr lang="en-US" dirty="0" smtClean="0"/>
            <a:t>.</a:t>
          </a:r>
          <a:endParaRPr lang="en-US" dirty="0"/>
        </a:p>
      </dgm:t>
    </dgm:pt>
    <dgm:pt modelId="{DDE55126-BAC1-46D3-AE33-D867F31D319F}" type="parTrans" cxnId="{21C43E56-3F9B-4B02-A1C5-877381E4BFF3}">
      <dgm:prSet/>
      <dgm:spPr/>
      <dgm:t>
        <a:bodyPr/>
        <a:lstStyle/>
        <a:p>
          <a:endParaRPr lang="en-US"/>
        </a:p>
      </dgm:t>
    </dgm:pt>
    <dgm:pt modelId="{E0145863-17AE-4EF9-8974-B95104740F63}" type="sibTrans" cxnId="{21C43E56-3F9B-4B02-A1C5-877381E4BFF3}">
      <dgm:prSet/>
      <dgm:spPr/>
      <dgm:t>
        <a:bodyPr/>
        <a:lstStyle/>
        <a:p>
          <a:endParaRPr lang="en-US"/>
        </a:p>
      </dgm:t>
    </dgm:pt>
    <dgm:pt modelId="{1FB4EE43-D415-46B5-91BF-0CDD5848955A}">
      <dgm:prSet/>
      <dgm:spPr>
        <a:solidFill>
          <a:srgbClr val="FF99CC">
            <a:alpha val="90000"/>
          </a:srgbClr>
        </a:solidFill>
      </dgm:spPr>
      <dgm:t>
        <a:bodyPr/>
        <a:lstStyle/>
        <a:p>
          <a:r>
            <a:rPr lang="id-ID" dirty="0" smtClean="0"/>
            <a:t>Standar pelayanan telah dimaklumatkan</a:t>
          </a:r>
          <a:r>
            <a:rPr lang="en-US" dirty="0" smtClean="0"/>
            <a:t>.</a:t>
          </a:r>
          <a:endParaRPr lang="en-US" dirty="0"/>
        </a:p>
      </dgm:t>
    </dgm:pt>
    <dgm:pt modelId="{9D0A5335-216D-4FF5-8C13-D8C3293A5655}" type="parTrans" cxnId="{39E9215D-E761-432F-B097-A24C23A6EE4C}">
      <dgm:prSet/>
      <dgm:spPr/>
      <dgm:t>
        <a:bodyPr/>
        <a:lstStyle/>
        <a:p>
          <a:endParaRPr lang="en-US"/>
        </a:p>
      </dgm:t>
    </dgm:pt>
    <dgm:pt modelId="{AB4BFD44-3E2F-4967-8605-1A961524B6F3}" type="sibTrans" cxnId="{39E9215D-E761-432F-B097-A24C23A6EE4C}">
      <dgm:prSet/>
      <dgm:spPr/>
      <dgm:t>
        <a:bodyPr/>
        <a:lstStyle/>
        <a:p>
          <a:endParaRPr lang="en-US"/>
        </a:p>
      </dgm:t>
    </dgm:pt>
    <dgm:pt modelId="{EB5B8A16-6BC3-4CD8-B1F7-F6E017413A3F}">
      <dgm:prSet custT="1"/>
      <dgm:spPr>
        <a:solidFill>
          <a:srgbClr val="7030A0"/>
        </a:solidFill>
      </dgm:spPr>
      <dgm:t>
        <a:bodyPr/>
        <a:lstStyle/>
        <a:p>
          <a:r>
            <a:rPr lang="en-US" sz="1600" b="1" dirty="0" smtClean="0"/>
            <a:t>B</a:t>
          </a:r>
          <a:r>
            <a:rPr lang="id-ID" sz="1600" b="1" dirty="0" smtClean="0"/>
            <a:t>udaya pelayanan prima (3)</a:t>
          </a:r>
          <a:endParaRPr lang="en-US" sz="1600" b="1" dirty="0"/>
        </a:p>
      </dgm:t>
      <dgm:extLst>
        <a:ext uri="{E40237B7-FDA0-4F09-8148-C483321AD2D9}"/>
      </dgm:extLst>
    </dgm:pt>
    <dgm:pt modelId="{75490B24-17A8-43CA-9F1F-E18F0C67CE90}" type="parTrans" cxnId="{1D3F29DA-9AB2-4459-8C97-4646246467CC}">
      <dgm:prSet/>
      <dgm:spPr/>
      <dgm:t>
        <a:bodyPr/>
        <a:lstStyle/>
        <a:p>
          <a:endParaRPr lang="en-US"/>
        </a:p>
      </dgm:t>
    </dgm:pt>
    <dgm:pt modelId="{EA02B6ED-173D-45EB-80AD-31B4C1610B05}" type="sibTrans" cxnId="{1D3F29DA-9AB2-4459-8C97-4646246467CC}">
      <dgm:prSet/>
      <dgm:spPr/>
      <dgm:t>
        <a:bodyPr/>
        <a:lstStyle/>
        <a:p>
          <a:endParaRPr lang="en-US"/>
        </a:p>
      </dgm:t>
    </dgm:pt>
    <dgm:pt modelId="{57DCFE25-7455-4A5E-8A70-C1C915C88856}">
      <dgm:prSet/>
      <dgm:spPr>
        <a:solidFill>
          <a:srgbClr val="FF99CC">
            <a:alpha val="90000"/>
          </a:srgbClr>
        </a:solidFill>
      </dgm:spPr>
      <dgm:t>
        <a:bodyPr/>
        <a:lstStyle/>
        <a:p>
          <a:r>
            <a:rPr lang="id-ID" dirty="0" smtClean="0"/>
            <a:t>Sosialisasi/</a:t>
          </a:r>
          <a:r>
            <a:rPr lang="en-US" dirty="0" smtClean="0"/>
            <a:t> </a:t>
          </a:r>
          <a:r>
            <a:rPr lang="id-ID" dirty="0" smtClean="0"/>
            <a:t>pelatihan dalam upaya penerapan Budaya Pelayanan Prima</a:t>
          </a:r>
          <a:r>
            <a:rPr lang="en-US" dirty="0" smtClean="0"/>
            <a:t>.</a:t>
          </a:r>
          <a:endParaRPr lang="en-US" dirty="0"/>
        </a:p>
      </dgm:t>
    </dgm:pt>
    <dgm:pt modelId="{FEBAD6D6-6A7E-4F7A-8C53-9DE7466D2B04}" type="parTrans" cxnId="{64D31D60-4D29-45FF-9BD7-4819DDD12E4F}">
      <dgm:prSet/>
      <dgm:spPr/>
      <dgm:t>
        <a:bodyPr/>
        <a:lstStyle/>
        <a:p>
          <a:endParaRPr lang="en-US"/>
        </a:p>
      </dgm:t>
    </dgm:pt>
    <dgm:pt modelId="{C6B0CC83-7CDE-433D-B99D-1FD565ACF758}" type="sibTrans" cxnId="{64D31D60-4D29-45FF-9BD7-4819DDD12E4F}">
      <dgm:prSet/>
      <dgm:spPr/>
      <dgm:t>
        <a:bodyPr/>
        <a:lstStyle/>
        <a:p>
          <a:endParaRPr lang="en-US"/>
        </a:p>
      </dgm:t>
    </dgm:pt>
    <dgm:pt modelId="{E04417B1-3BA8-4A80-A526-7C7428F519C1}">
      <dgm:prSet/>
      <dgm:spPr>
        <a:solidFill>
          <a:srgbClr val="FF99CC">
            <a:alpha val="90000"/>
          </a:srgbClr>
        </a:solidFill>
      </dgm:spPr>
      <dgm:t>
        <a:bodyPr/>
        <a:lstStyle/>
        <a:p>
          <a:r>
            <a:rPr lang="id-ID" dirty="0" smtClean="0"/>
            <a:t>Informasi tentang pelayanan mudah diakses melalui berbagai media</a:t>
          </a:r>
          <a:r>
            <a:rPr lang="en-US" dirty="0" smtClean="0"/>
            <a:t>.</a:t>
          </a:r>
          <a:endParaRPr lang="en-US" dirty="0"/>
        </a:p>
      </dgm:t>
    </dgm:pt>
    <dgm:pt modelId="{FDD3E544-E9CF-42BE-A544-0C9F6FBDB7BE}" type="parTrans" cxnId="{2673FCB8-CAE9-4C61-A0A7-25A7EC665D5E}">
      <dgm:prSet/>
      <dgm:spPr/>
      <dgm:t>
        <a:bodyPr/>
        <a:lstStyle/>
        <a:p>
          <a:endParaRPr lang="en-US"/>
        </a:p>
      </dgm:t>
    </dgm:pt>
    <dgm:pt modelId="{B567D940-BDD0-4EDB-A5AD-971B7D9844D9}" type="sibTrans" cxnId="{2673FCB8-CAE9-4C61-A0A7-25A7EC665D5E}">
      <dgm:prSet/>
      <dgm:spPr/>
      <dgm:t>
        <a:bodyPr/>
        <a:lstStyle/>
        <a:p>
          <a:endParaRPr lang="en-US"/>
        </a:p>
      </dgm:t>
    </dgm:pt>
    <dgm:pt modelId="{E7A293BA-CD3D-407D-9C14-116F9C678C63}">
      <dgm:prSet/>
      <dgm:spPr>
        <a:solidFill>
          <a:srgbClr val="FF99CC">
            <a:alpha val="90000"/>
          </a:srgbClr>
        </a:solidFill>
      </dgm:spPr>
      <dgm:t>
        <a:bodyPr/>
        <a:lstStyle/>
        <a:p>
          <a:r>
            <a:rPr lang="id-ID" dirty="0" smtClean="0"/>
            <a:t>Terdapat sanksi/reward bagi pelaksana layanan serta pemberian kompensasi kepada penerima layanan bila layanan tidak sesuai standar</a:t>
          </a:r>
          <a:r>
            <a:rPr lang="en-US" dirty="0" smtClean="0"/>
            <a:t>.</a:t>
          </a:r>
          <a:endParaRPr lang="en-US" dirty="0"/>
        </a:p>
      </dgm:t>
    </dgm:pt>
    <dgm:pt modelId="{7EBF777B-572F-4C7D-B551-0164189FD355}" type="parTrans" cxnId="{37502A05-4F35-4420-B2B7-250BC9072D19}">
      <dgm:prSet/>
      <dgm:spPr/>
      <dgm:t>
        <a:bodyPr/>
        <a:lstStyle/>
        <a:p>
          <a:endParaRPr lang="en-US"/>
        </a:p>
      </dgm:t>
    </dgm:pt>
    <dgm:pt modelId="{2B4C8261-2EED-4B77-ACEB-3CB7E1025A9E}" type="sibTrans" cxnId="{37502A05-4F35-4420-B2B7-250BC9072D19}">
      <dgm:prSet/>
      <dgm:spPr/>
      <dgm:t>
        <a:bodyPr/>
        <a:lstStyle/>
        <a:p>
          <a:endParaRPr lang="en-US"/>
        </a:p>
      </dgm:t>
    </dgm:pt>
    <dgm:pt modelId="{3D4019FD-A666-473B-A19C-6A93E86AF009}">
      <dgm:prSet/>
      <dgm:spPr>
        <a:solidFill>
          <a:srgbClr val="FF99CC">
            <a:alpha val="90000"/>
          </a:srgbClr>
        </a:solidFill>
      </dgm:spPr>
      <dgm:t>
        <a:bodyPr/>
        <a:lstStyle/>
        <a:p>
          <a:r>
            <a:rPr lang="id-ID" dirty="0" smtClean="0"/>
            <a:t>Terdapat sarana layanan </a:t>
          </a:r>
          <a:r>
            <a:rPr lang="en-US" dirty="0" err="1" smtClean="0"/>
            <a:t>terpadu</a:t>
          </a:r>
          <a:r>
            <a:rPr lang="en-US" dirty="0" smtClean="0"/>
            <a:t>/</a:t>
          </a:r>
          <a:r>
            <a:rPr lang="en-US" dirty="0" err="1" smtClean="0"/>
            <a:t>terintegrasi</a:t>
          </a:r>
          <a:r>
            <a:rPr lang="en-US" dirty="0" smtClean="0"/>
            <a:t>.</a:t>
          </a:r>
          <a:endParaRPr lang="en-US" dirty="0"/>
        </a:p>
      </dgm:t>
    </dgm:pt>
    <dgm:pt modelId="{7E29C485-8296-46ED-9556-6292F82C7142}" type="parTrans" cxnId="{34166721-8C13-417E-A1FE-3796472D596A}">
      <dgm:prSet/>
      <dgm:spPr/>
      <dgm:t>
        <a:bodyPr/>
        <a:lstStyle/>
        <a:p>
          <a:endParaRPr lang="en-US"/>
        </a:p>
      </dgm:t>
    </dgm:pt>
    <dgm:pt modelId="{05D8F206-A643-445D-94A7-98B802A579D4}" type="sibTrans" cxnId="{34166721-8C13-417E-A1FE-3796472D596A}">
      <dgm:prSet/>
      <dgm:spPr/>
      <dgm:t>
        <a:bodyPr/>
        <a:lstStyle/>
        <a:p>
          <a:endParaRPr lang="en-US"/>
        </a:p>
      </dgm:t>
    </dgm:pt>
    <dgm:pt modelId="{94C6F1FF-3C13-4424-A768-99CC0C224A13}">
      <dgm:prSet custT="1"/>
      <dgm:spPr>
        <a:solidFill>
          <a:srgbClr val="7030A0"/>
        </a:solidFill>
      </dgm:spPr>
      <dgm:t>
        <a:bodyPr/>
        <a:lstStyle/>
        <a:p>
          <a:r>
            <a:rPr lang="en-US" sz="1600" b="1" dirty="0" err="1" smtClean="0"/>
            <a:t>Penilaian</a:t>
          </a:r>
          <a:r>
            <a:rPr lang="en-US" sz="1600" b="1" dirty="0" smtClean="0"/>
            <a:t> </a:t>
          </a:r>
          <a:r>
            <a:rPr lang="en-US" sz="1600" b="1" dirty="0" err="1" smtClean="0"/>
            <a:t>kepuasan</a:t>
          </a:r>
          <a:r>
            <a:rPr lang="en-US" sz="1600" b="1" dirty="0" smtClean="0"/>
            <a:t> </a:t>
          </a:r>
          <a:r>
            <a:rPr lang="en-US" sz="1600" b="1" dirty="0" err="1" smtClean="0"/>
            <a:t>terhadap</a:t>
          </a:r>
          <a:r>
            <a:rPr lang="en-US" sz="1600" b="1" dirty="0" smtClean="0"/>
            <a:t> </a:t>
          </a:r>
          <a:r>
            <a:rPr lang="en-US" sz="1600" b="1" dirty="0" err="1" smtClean="0"/>
            <a:t>pelayanan</a:t>
          </a:r>
          <a:r>
            <a:rPr lang="en-US" sz="1600" b="1" dirty="0" smtClean="0"/>
            <a:t> (4)</a:t>
          </a:r>
          <a:endParaRPr lang="en-US" sz="1600" b="1" dirty="0"/>
        </a:p>
      </dgm:t>
      <dgm:extLst>
        <a:ext uri="{E40237B7-FDA0-4F09-8148-C483321AD2D9}"/>
      </dgm:extLst>
    </dgm:pt>
    <dgm:pt modelId="{400B20C7-320F-4DC1-B8C4-29418339BA2C}" type="parTrans" cxnId="{38EF1AE2-7AA4-472A-B06C-DE98021FE385}">
      <dgm:prSet/>
      <dgm:spPr/>
      <dgm:t>
        <a:bodyPr/>
        <a:lstStyle/>
        <a:p>
          <a:endParaRPr lang="en-US"/>
        </a:p>
      </dgm:t>
    </dgm:pt>
    <dgm:pt modelId="{EB4AAFDB-EA50-4FB8-A151-8EF099807BD7}" type="sibTrans" cxnId="{38EF1AE2-7AA4-472A-B06C-DE98021FE385}">
      <dgm:prSet/>
      <dgm:spPr/>
      <dgm:t>
        <a:bodyPr/>
        <a:lstStyle/>
        <a:p>
          <a:endParaRPr lang="en-US"/>
        </a:p>
      </dgm:t>
    </dgm:pt>
    <dgm:pt modelId="{DD1CA001-5CF5-41AD-82EA-F3881B4A2ECA}">
      <dgm:prSet/>
      <dgm:spPr>
        <a:solidFill>
          <a:srgbClr val="FF99CC">
            <a:alpha val="90000"/>
          </a:srgbClr>
        </a:solidFill>
      </dgm:spPr>
      <dgm:t>
        <a:bodyPr/>
        <a:lstStyle/>
        <a:p>
          <a:r>
            <a:rPr lang="id-ID" dirty="0" smtClean="0"/>
            <a:t>Dilakukan survey kepuasan masyarakat terhadap pelayanan</a:t>
          </a:r>
          <a:endParaRPr lang="en-US" b="0" dirty="0"/>
        </a:p>
      </dgm:t>
    </dgm:pt>
    <dgm:pt modelId="{C2A7832F-C6BC-4D44-BA6E-62EB461536DE}" type="parTrans" cxnId="{E1EF95BF-9752-4E14-9373-2F620DC0B2E9}">
      <dgm:prSet/>
      <dgm:spPr/>
      <dgm:t>
        <a:bodyPr/>
        <a:lstStyle/>
        <a:p>
          <a:endParaRPr lang="en-US"/>
        </a:p>
      </dgm:t>
    </dgm:pt>
    <dgm:pt modelId="{5451362B-2F79-41BB-A546-E1A9162C5C04}" type="sibTrans" cxnId="{E1EF95BF-9752-4E14-9373-2F620DC0B2E9}">
      <dgm:prSet/>
      <dgm:spPr/>
      <dgm:t>
        <a:bodyPr/>
        <a:lstStyle/>
        <a:p>
          <a:endParaRPr lang="en-US"/>
        </a:p>
      </dgm:t>
    </dgm:pt>
    <dgm:pt modelId="{1275B162-1C20-4CC9-9FFB-EAC804D8F733}">
      <dgm:prSet/>
      <dgm:spPr>
        <a:solidFill>
          <a:srgbClr val="FF99CC">
            <a:alpha val="90000"/>
          </a:srgbClr>
        </a:solidFill>
      </dgm:spPr>
      <dgm:t>
        <a:bodyPr/>
        <a:lstStyle/>
        <a:p>
          <a:r>
            <a:rPr lang="id-ID" dirty="0" smtClean="0"/>
            <a:t>Hasil survey kepuasan masyarakat dapat diakses secara terbuka</a:t>
          </a:r>
          <a:endParaRPr lang="en-US" dirty="0"/>
        </a:p>
      </dgm:t>
    </dgm:pt>
    <dgm:pt modelId="{D28922F5-9830-4D30-B6F2-BB7C3C9267A8}" type="parTrans" cxnId="{440FC65E-6183-42C0-BE01-F41FE00410A8}">
      <dgm:prSet/>
      <dgm:spPr/>
      <dgm:t>
        <a:bodyPr/>
        <a:lstStyle/>
        <a:p>
          <a:endParaRPr lang="en-US"/>
        </a:p>
      </dgm:t>
    </dgm:pt>
    <dgm:pt modelId="{9044D3EB-44AD-4A11-ABDF-7DB70940A073}" type="sibTrans" cxnId="{440FC65E-6183-42C0-BE01-F41FE00410A8}">
      <dgm:prSet/>
      <dgm:spPr/>
      <dgm:t>
        <a:bodyPr/>
        <a:lstStyle/>
        <a:p>
          <a:endParaRPr lang="en-US"/>
        </a:p>
      </dgm:t>
    </dgm:pt>
    <dgm:pt modelId="{EC2AC61B-8223-4D29-82C1-BD3872C46D2D}">
      <dgm:prSet/>
      <dgm:spPr>
        <a:solidFill>
          <a:srgbClr val="FF99CC">
            <a:alpha val="90000"/>
          </a:srgbClr>
        </a:solidFill>
      </dgm:spPr>
      <dgm:t>
        <a:bodyPr/>
        <a:lstStyle/>
        <a:p>
          <a:endParaRPr lang="en-US" dirty="0"/>
        </a:p>
      </dgm:t>
    </dgm:pt>
    <dgm:pt modelId="{8337207A-35C5-42EE-977D-A10B67F32749}" type="parTrans" cxnId="{DA4D7923-C254-45B8-A98C-F14EE19864C9}">
      <dgm:prSet/>
      <dgm:spPr/>
      <dgm:t>
        <a:bodyPr/>
        <a:lstStyle/>
        <a:p>
          <a:endParaRPr lang="en-US"/>
        </a:p>
      </dgm:t>
    </dgm:pt>
    <dgm:pt modelId="{55B4DD0D-D0FD-41BA-BB76-CE89AABE2E1E}" type="sibTrans" cxnId="{DA4D7923-C254-45B8-A98C-F14EE19864C9}">
      <dgm:prSet/>
      <dgm:spPr/>
      <dgm:t>
        <a:bodyPr/>
        <a:lstStyle/>
        <a:p>
          <a:endParaRPr lang="en-US"/>
        </a:p>
      </dgm:t>
    </dgm:pt>
    <dgm:pt modelId="{3ED7584D-737C-4910-A6A0-1028D028CF3F}">
      <dgm:prSet/>
      <dgm:spPr>
        <a:solidFill>
          <a:srgbClr val="FF99CC">
            <a:alpha val="90000"/>
          </a:srgbClr>
        </a:solidFill>
      </dgm:spPr>
      <dgm:t>
        <a:bodyPr/>
        <a:lstStyle/>
        <a:p>
          <a:r>
            <a:rPr lang="en-US" dirty="0" err="1" smtClean="0"/>
            <a:t>Terdapat</a:t>
          </a:r>
          <a:r>
            <a:rPr lang="en-US" dirty="0" smtClean="0"/>
            <a:t> SOP </a:t>
          </a:r>
          <a:r>
            <a:rPr lang="en-US" dirty="0" err="1" smtClean="0"/>
            <a:t>bagi</a:t>
          </a:r>
          <a:r>
            <a:rPr lang="en-US" dirty="0" smtClean="0"/>
            <a:t> </a:t>
          </a:r>
          <a:r>
            <a:rPr lang="en-US" dirty="0" err="1" smtClean="0"/>
            <a:t>pelaksanaan</a:t>
          </a:r>
          <a:r>
            <a:rPr lang="en-US" dirty="0" smtClean="0"/>
            <a:t> </a:t>
          </a:r>
          <a:r>
            <a:rPr lang="en-US" dirty="0" err="1" smtClean="0"/>
            <a:t>standar</a:t>
          </a:r>
          <a:r>
            <a:rPr lang="en-US" dirty="0" smtClean="0"/>
            <a:t> </a:t>
          </a:r>
          <a:r>
            <a:rPr lang="en-US" dirty="0" err="1" smtClean="0"/>
            <a:t>pelayanan</a:t>
          </a:r>
          <a:endParaRPr lang="en-US" dirty="0"/>
        </a:p>
      </dgm:t>
    </dgm:pt>
    <dgm:pt modelId="{D00E847A-81CA-4D85-836B-CE6BF409903D}" type="parTrans" cxnId="{3F09B20A-FB58-401F-8E92-24499973F644}">
      <dgm:prSet/>
      <dgm:spPr/>
      <dgm:t>
        <a:bodyPr/>
        <a:lstStyle/>
        <a:p>
          <a:endParaRPr lang="en-US"/>
        </a:p>
      </dgm:t>
    </dgm:pt>
    <dgm:pt modelId="{E9A30D8A-3B57-4051-92F7-D98BD5B92122}" type="sibTrans" cxnId="{3F09B20A-FB58-401F-8E92-24499973F644}">
      <dgm:prSet/>
      <dgm:spPr/>
      <dgm:t>
        <a:bodyPr/>
        <a:lstStyle/>
        <a:p>
          <a:endParaRPr lang="en-US"/>
        </a:p>
      </dgm:t>
    </dgm:pt>
    <dgm:pt modelId="{91095177-F539-4E4A-8872-2349BD99B393}">
      <dgm:prSet/>
      <dgm:spPr>
        <a:solidFill>
          <a:srgbClr val="FF99CC">
            <a:alpha val="90000"/>
          </a:srgbClr>
        </a:solidFill>
      </dgm:spPr>
      <dgm:t>
        <a:bodyPr/>
        <a:lstStyle/>
        <a:p>
          <a:r>
            <a:rPr lang="id-ID" dirty="0" smtClean="0"/>
            <a:t>Dilakukan reviu dan perbaikan atas standar pelayanan dan SOP</a:t>
          </a:r>
          <a:endParaRPr lang="en-US" dirty="0"/>
        </a:p>
      </dgm:t>
    </dgm:pt>
    <dgm:pt modelId="{7D5677B0-6E46-4C08-9917-3ABB67DA78CB}" type="sibTrans" cxnId="{D7A8F24F-E168-4603-902B-C4B027D02904}">
      <dgm:prSet/>
      <dgm:spPr/>
      <dgm:t>
        <a:bodyPr/>
        <a:lstStyle/>
        <a:p>
          <a:endParaRPr lang="en-US"/>
        </a:p>
      </dgm:t>
    </dgm:pt>
    <dgm:pt modelId="{DC4B9FC1-1D08-4EE8-9DD9-B849F49AB845}" type="parTrans" cxnId="{D7A8F24F-E168-4603-902B-C4B027D02904}">
      <dgm:prSet/>
      <dgm:spPr/>
      <dgm:t>
        <a:bodyPr/>
        <a:lstStyle/>
        <a:p>
          <a:endParaRPr lang="en-US"/>
        </a:p>
      </dgm:t>
    </dgm:pt>
    <dgm:pt modelId="{1855F792-11CD-46F9-922C-4CC71312C6AE}">
      <dgm:prSet/>
      <dgm:spPr>
        <a:solidFill>
          <a:srgbClr val="FF99CC">
            <a:alpha val="90000"/>
          </a:srgbClr>
        </a:solidFill>
      </dgm:spPr>
      <dgm:t>
        <a:bodyPr/>
        <a:lstStyle/>
        <a:p>
          <a:endParaRPr lang="en-US" dirty="0"/>
        </a:p>
      </dgm:t>
    </dgm:pt>
    <dgm:pt modelId="{E1B814F2-B241-4214-A753-717031076738}" type="parTrans" cxnId="{0CDFE1B3-6663-4AD9-823F-65E6F86BA274}">
      <dgm:prSet/>
      <dgm:spPr/>
      <dgm:t>
        <a:bodyPr/>
        <a:lstStyle/>
        <a:p>
          <a:endParaRPr lang="en-US"/>
        </a:p>
      </dgm:t>
    </dgm:pt>
    <dgm:pt modelId="{762F5C6D-8538-4A25-ACF5-B32FEC55BBDD}" type="sibTrans" cxnId="{0CDFE1B3-6663-4AD9-823F-65E6F86BA274}">
      <dgm:prSet/>
      <dgm:spPr/>
      <dgm:t>
        <a:bodyPr/>
        <a:lstStyle/>
        <a:p>
          <a:endParaRPr lang="en-US"/>
        </a:p>
      </dgm:t>
    </dgm:pt>
    <dgm:pt modelId="{C1A6FD00-795B-4EE1-8889-EE6BF88E54AC}">
      <dgm:prSet/>
      <dgm:spPr>
        <a:solidFill>
          <a:srgbClr val="FF99CC">
            <a:alpha val="90000"/>
          </a:srgbClr>
        </a:solidFill>
      </dgm:spPr>
      <dgm:t>
        <a:bodyPr/>
        <a:lstStyle/>
        <a:p>
          <a:endParaRPr lang="en-US" dirty="0"/>
        </a:p>
      </dgm:t>
    </dgm:pt>
    <dgm:pt modelId="{105B20AA-1BAE-4467-8805-E298922C6AB8}" type="parTrans" cxnId="{C4585959-D9C0-4761-80FD-CAA92EA010A7}">
      <dgm:prSet/>
      <dgm:spPr/>
      <dgm:t>
        <a:bodyPr/>
        <a:lstStyle/>
        <a:p>
          <a:endParaRPr lang="en-US"/>
        </a:p>
      </dgm:t>
    </dgm:pt>
    <dgm:pt modelId="{AE2ACD47-41BF-46BB-A505-C2AE1E0F7D3D}" type="sibTrans" cxnId="{C4585959-D9C0-4761-80FD-CAA92EA010A7}">
      <dgm:prSet/>
      <dgm:spPr/>
      <dgm:t>
        <a:bodyPr/>
        <a:lstStyle/>
        <a:p>
          <a:endParaRPr lang="en-US"/>
        </a:p>
      </dgm:t>
    </dgm:pt>
    <dgm:pt modelId="{4B745EBD-13E5-46B9-9F7B-109310EC43F4}">
      <dgm:prSet/>
      <dgm:spPr>
        <a:solidFill>
          <a:srgbClr val="FF99CC">
            <a:alpha val="90000"/>
          </a:srgbClr>
        </a:solidFill>
      </dgm:spPr>
      <dgm:t>
        <a:bodyPr/>
        <a:lstStyle/>
        <a:p>
          <a:endParaRPr lang="en-US" dirty="0"/>
        </a:p>
      </dgm:t>
    </dgm:pt>
    <dgm:pt modelId="{39B53DAF-04AF-4E99-9A2E-35FD14753AF2}" type="parTrans" cxnId="{CF5E8B2F-35C4-4254-A1FC-C1E3A638FA6D}">
      <dgm:prSet/>
      <dgm:spPr/>
      <dgm:t>
        <a:bodyPr/>
        <a:lstStyle/>
        <a:p>
          <a:endParaRPr lang="en-US"/>
        </a:p>
      </dgm:t>
    </dgm:pt>
    <dgm:pt modelId="{E613AF70-6DD1-4178-93D9-BFDE56D9900F}" type="sibTrans" cxnId="{CF5E8B2F-35C4-4254-A1FC-C1E3A638FA6D}">
      <dgm:prSet/>
      <dgm:spPr/>
      <dgm:t>
        <a:bodyPr/>
        <a:lstStyle/>
        <a:p>
          <a:endParaRPr lang="en-US"/>
        </a:p>
      </dgm:t>
    </dgm:pt>
    <dgm:pt modelId="{EA8BD5D8-CDA9-4A60-B2A4-9756D46ADAB0}">
      <dgm:prSet/>
      <dgm:spPr>
        <a:solidFill>
          <a:srgbClr val="FF99CC">
            <a:alpha val="90000"/>
          </a:srgbClr>
        </a:solidFill>
      </dgm:spPr>
      <dgm:t>
        <a:bodyPr/>
        <a:lstStyle/>
        <a:p>
          <a:endParaRPr lang="en-US" dirty="0"/>
        </a:p>
      </dgm:t>
    </dgm:pt>
    <dgm:pt modelId="{5AF9A915-F509-401A-941C-EB4FC6EA8E7F}" type="parTrans" cxnId="{DAC1924A-6996-44A2-BD41-2555BEAF5C94}">
      <dgm:prSet/>
      <dgm:spPr/>
      <dgm:t>
        <a:bodyPr/>
        <a:lstStyle/>
        <a:p>
          <a:endParaRPr lang="en-US"/>
        </a:p>
      </dgm:t>
    </dgm:pt>
    <dgm:pt modelId="{36065B64-6588-4F78-A277-77BB62DF7A61}" type="sibTrans" cxnId="{DAC1924A-6996-44A2-BD41-2555BEAF5C94}">
      <dgm:prSet/>
      <dgm:spPr/>
      <dgm:t>
        <a:bodyPr/>
        <a:lstStyle/>
        <a:p>
          <a:endParaRPr lang="en-US"/>
        </a:p>
      </dgm:t>
    </dgm:pt>
    <dgm:pt modelId="{E750438F-66BC-4E7C-8BBD-7F78EC12B699}">
      <dgm:prSet/>
      <dgm:spPr>
        <a:solidFill>
          <a:srgbClr val="FF99CC">
            <a:alpha val="90000"/>
          </a:srgbClr>
        </a:solidFill>
      </dgm:spPr>
      <dgm:t>
        <a:bodyPr/>
        <a:lstStyle/>
        <a:p>
          <a:endParaRPr lang="en-US" dirty="0"/>
        </a:p>
      </dgm:t>
    </dgm:pt>
    <dgm:pt modelId="{30666375-FA6C-4983-A87B-01C677B0D850}" type="parTrans" cxnId="{466FBD57-07DC-4FB4-ACF7-2190CBA31D90}">
      <dgm:prSet/>
      <dgm:spPr/>
      <dgm:t>
        <a:bodyPr/>
        <a:lstStyle/>
        <a:p>
          <a:endParaRPr lang="en-US"/>
        </a:p>
      </dgm:t>
    </dgm:pt>
    <dgm:pt modelId="{E299E0A0-5F16-4F1C-BE59-D8FEA6951237}" type="sibTrans" cxnId="{466FBD57-07DC-4FB4-ACF7-2190CBA31D90}">
      <dgm:prSet/>
      <dgm:spPr/>
      <dgm:t>
        <a:bodyPr/>
        <a:lstStyle/>
        <a:p>
          <a:endParaRPr lang="en-US"/>
        </a:p>
      </dgm:t>
    </dgm:pt>
    <dgm:pt modelId="{41A34471-F929-476F-AA3D-EAAE01CD1AD0}">
      <dgm:prSet/>
      <dgm:spPr>
        <a:solidFill>
          <a:srgbClr val="FF99CC">
            <a:alpha val="90000"/>
          </a:srgbClr>
        </a:solidFill>
      </dgm:spPr>
      <dgm:t>
        <a:bodyPr/>
        <a:lstStyle/>
        <a:p>
          <a:endParaRPr lang="en-US" dirty="0"/>
        </a:p>
      </dgm:t>
    </dgm:pt>
    <dgm:pt modelId="{C68F3977-6F1B-4B58-BDAD-FEA8AAA18781}" type="parTrans" cxnId="{15744895-5ED7-4D8C-AB2B-0B04EADF4520}">
      <dgm:prSet/>
      <dgm:spPr/>
      <dgm:t>
        <a:bodyPr/>
        <a:lstStyle/>
        <a:p>
          <a:endParaRPr lang="en-US"/>
        </a:p>
      </dgm:t>
    </dgm:pt>
    <dgm:pt modelId="{1E17904F-28DB-4773-9B9F-A2BDD45852C6}" type="sibTrans" cxnId="{15744895-5ED7-4D8C-AB2B-0B04EADF4520}">
      <dgm:prSet/>
      <dgm:spPr/>
      <dgm:t>
        <a:bodyPr/>
        <a:lstStyle/>
        <a:p>
          <a:endParaRPr lang="en-US"/>
        </a:p>
      </dgm:t>
    </dgm:pt>
    <dgm:pt modelId="{AD0776E7-5E1B-4784-BABD-5F1C6592DA0C}">
      <dgm:prSet/>
      <dgm:spPr>
        <a:solidFill>
          <a:srgbClr val="FF99CC">
            <a:alpha val="90000"/>
          </a:srgbClr>
        </a:solidFill>
      </dgm:spPr>
      <dgm:t>
        <a:bodyPr/>
        <a:lstStyle/>
        <a:p>
          <a:endParaRPr lang="en-US" b="0" dirty="0"/>
        </a:p>
      </dgm:t>
    </dgm:pt>
    <dgm:pt modelId="{441C201B-3F77-4A19-99F6-6441330BD00A}" type="parTrans" cxnId="{B8D7A179-84B9-42C2-809E-854067002514}">
      <dgm:prSet/>
      <dgm:spPr/>
    </dgm:pt>
    <dgm:pt modelId="{572D2AA4-8085-4DEC-8687-EAFD43C65978}" type="sibTrans" cxnId="{B8D7A179-84B9-42C2-809E-854067002514}">
      <dgm:prSet/>
      <dgm:spPr/>
    </dgm:pt>
    <dgm:pt modelId="{E440FE4B-FE2E-0148-AB5D-659A128C9067}">
      <dgm:prSet/>
      <dgm:spPr>
        <a:solidFill>
          <a:srgbClr val="FF99CC">
            <a:alpha val="90000"/>
          </a:srgbClr>
        </a:solidFill>
      </dgm:spPr>
      <dgm:t>
        <a:bodyPr/>
        <a:lstStyle/>
        <a:p>
          <a:endParaRPr lang="en-US" dirty="0"/>
        </a:p>
      </dgm:t>
    </dgm:pt>
    <dgm:pt modelId="{69D634E2-FB44-9744-A6D7-1AA01B01C7D3}" type="parTrans" cxnId="{2AA10E93-FA06-BC4D-A1BC-1D69AC5364DA}">
      <dgm:prSet/>
      <dgm:spPr/>
    </dgm:pt>
    <dgm:pt modelId="{FDC2AEA4-C550-C64B-9386-0B5C4560B050}" type="sibTrans" cxnId="{2AA10E93-FA06-BC4D-A1BC-1D69AC5364DA}">
      <dgm:prSet/>
      <dgm:spPr/>
    </dgm:pt>
    <dgm:pt modelId="{A58272E7-CB1B-6D40-9060-A25C613CFE02}">
      <dgm:prSet/>
      <dgm:spPr>
        <a:solidFill>
          <a:srgbClr val="FF99CC">
            <a:alpha val="90000"/>
          </a:srgbClr>
        </a:solidFill>
      </dgm:spPr>
      <dgm:t>
        <a:bodyPr/>
        <a:lstStyle/>
        <a:p>
          <a:r>
            <a:rPr lang="en-US" dirty="0" err="1" smtClean="0"/>
            <a:t>Terdapat</a:t>
          </a:r>
          <a:r>
            <a:rPr lang="en-US" dirty="0" smtClean="0"/>
            <a:t> </a:t>
          </a:r>
          <a:r>
            <a:rPr lang="en-US" dirty="0" err="1" smtClean="0"/>
            <a:t>inovasi</a:t>
          </a:r>
          <a:r>
            <a:rPr lang="en-US" dirty="0" smtClean="0"/>
            <a:t> </a:t>
          </a:r>
          <a:r>
            <a:rPr lang="en-US" dirty="0" err="1" smtClean="0"/>
            <a:t>pelayanan</a:t>
          </a:r>
          <a:endParaRPr lang="en-US" dirty="0"/>
        </a:p>
      </dgm:t>
    </dgm:pt>
    <dgm:pt modelId="{2D5BEDCD-E86E-B942-9A04-90D399A3825D}" type="parTrans" cxnId="{F687F817-597E-9E48-9716-B3F0DDA9731A}">
      <dgm:prSet/>
      <dgm:spPr/>
    </dgm:pt>
    <dgm:pt modelId="{B629AB35-3CC9-3C43-9B97-4B5C1C902E3A}" type="sibTrans" cxnId="{F687F817-597E-9E48-9716-B3F0DDA9731A}">
      <dgm:prSet/>
      <dgm:spPr/>
    </dgm:pt>
    <dgm:pt modelId="{996F3BF0-584D-B24C-8B43-6702E6AC33B5}">
      <dgm:prSet/>
      <dgm:spPr>
        <a:solidFill>
          <a:srgbClr val="FF99CC">
            <a:alpha val="90000"/>
          </a:srgbClr>
        </a:solidFill>
      </dgm:spPr>
      <dgm:t>
        <a:bodyPr/>
        <a:lstStyle/>
        <a:p>
          <a:r>
            <a:rPr lang="id-ID" dirty="0" smtClean="0"/>
            <a:t>Dilakukan tindak lanjut atas hasil survey kepuasan masyarakat</a:t>
          </a:r>
          <a:endParaRPr lang="en-US" dirty="0"/>
        </a:p>
      </dgm:t>
    </dgm:pt>
    <dgm:pt modelId="{5443CE2D-72A6-AC41-AD52-AA3CBD310804}" type="parTrans" cxnId="{07585FEA-0FC3-414F-97F2-3BB9028755E1}">
      <dgm:prSet/>
      <dgm:spPr/>
    </dgm:pt>
    <dgm:pt modelId="{3BD3E380-E6F2-6F45-A4D1-AF87B8BC2E75}" type="sibTrans" cxnId="{07585FEA-0FC3-414F-97F2-3BB9028755E1}">
      <dgm:prSet/>
      <dgm:spPr/>
    </dgm:pt>
    <dgm:pt modelId="{D3C72FEC-3FF9-4C4A-99A8-C4AE98C5C5D0}">
      <dgm:prSet/>
      <dgm:spPr>
        <a:solidFill>
          <a:srgbClr val="FF99CC">
            <a:alpha val="90000"/>
          </a:srgbClr>
        </a:solidFill>
      </dgm:spPr>
      <dgm:t>
        <a:bodyPr/>
        <a:lstStyle/>
        <a:p>
          <a:endParaRPr lang="en-US" dirty="0"/>
        </a:p>
      </dgm:t>
    </dgm:pt>
    <dgm:pt modelId="{2740AD05-139F-234E-9360-E8151A5BDF43}" type="parTrans" cxnId="{69FCFEF5-92A0-354F-9042-2B887C0E128F}">
      <dgm:prSet/>
      <dgm:spPr/>
    </dgm:pt>
    <dgm:pt modelId="{96658BFE-5CA3-FA49-A5FC-12425413E637}" type="sibTrans" cxnId="{69FCFEF5-92A0-354F-9042-2B887C0E128F}">
      <dgm:prSet/>
      <dgm:spPr/>
    </dgm:pt>
    <dgm:pt modelId="{5CDC8AF8-6948-B64E-AF0C-FAD4188885C0}">
      <dgm:prSet/>
      <dgm:spPr>
        <a:solidFill>
          <a:srgbClr val="FF99CC">
            <a:alpha val="90000"/>
          </a:srgbClr>
        </a:solidFill>
      </dgm:spPr>
      <dgm:t>
        <a:bodyPr/>
        <a:lstStyle/>
        <a:p>
          <a:endParaRPr lang="en-US" dirty="0"/>
        </a:p>
      </dgm:t>
    </dgm:pt>
    <dgm:pt modelId="{6AFD3DE2-9F1A-CD48-9473-5EE50E9DD8BA}" type="parTrans" cxnId="{82EC0BF0-605E-F546-BD99-36EBB5AAECE9}">
      <dgm:prSet/>
      <dgm:spPr/>
    </dgm:pt>
    <dgm:pt modelId="{D4C317D6-D3C5-0B49-8994-4C5093C8FC75}" type="sibTrans" cxnId="{82EC0BF0-605E-F546-BD99-36EBB5AAECE9}">
      <dgm:prSet/>
      <dgm:spPr/>
    </dgm:pt>
    <dgm:pt modelId="{3DF0675D-5E40-4385-8EBE-84D9B9174AD9}" type="pres">
      <dgm:prSet presAssocID="{066A9902-2E7B-4AAF-BCBE-53B0A91EF33D}" presName="Name0" presStyleCnt="0">
        <dgm:presLayoutVars>
          <dgm:dir/>
          <dgm:animLvl val="lvl"/>
          <dgm:resizeHandles val="exact"/>
        </dgm:presLayoutVars>
      </dgm:prSet>
      <dgm:spPr/>
      <dgm:t>
        <a:bodyPr/>
        <a:lstStyle/>
        <a:p>
          <a:endParaRPr lang="en-US"/>
        </a:p>
      </dgm:t>
    </dgm:pt>
    <dgm:pt modelId="{92F05D21-EAF7-4BE1-B280-9721B38B3E05}" type="pres">
      <dgm:prSet presAssocID="{BC33E01A-6C02-473F-9343-5D2595F6107D}" presName="composite" presStyleCnt="0"/>
      <dgm:spPr/>
    </dgm:pt>
    <dgm:pt modelId="{611550CC-357A-45D1-BD37-AAD22A663817}" type="pres">
      <dgm:prSet presAssocID="{BC33E01A-6C02-473F-9343-5D2595F6107D}" presName="parTx" presStyleLbl="alignNode1" presStyleIdx="0" presStyleCnt="3">
        <dgm:presLayoutVars>
          <dgm:chMax val="0"/>
          <dgm:chPref val="0"/>
          <dgm:bulletEnabled val="1"/>
        </dgm:presLayoutVars>
      </dgm:prSet>
      <dgm:spPr/>
      <dgm:t>
        <a:bodyPr/>
        <a:lstStyle/>
        <a:p>
          <a:endParaRPr lang="en-US"/>
        </a:p>
      </dgm:t>
    </dgm:pt>
    <dgm:pt modelId="{545F4C7C-24B9-401E-AC40-CB57A1377712}" type="pres">
      <dgm:prSet presAssocID="{BC33E01A-6C02-473F-9343-5D2595F6107D}" presName="desTx" presStyleLbl="alignAccFollowNode1" presStyleIdx="0" presStyleCnt="3">
        <dgm:presLayoutVars>
          <dgm:bulletEnabled val="1"/>
        </dgm:presLayoutVars>
      </dgm:prSet>
      <dgm:spPr/>
      <dgm:t>
        <a:bodyPr/>
        <a:lstStyle/>
        <a:p>
          <a:endParaRPr lang="en-US"/>
        </a:p>
      </dgm:t>
    </dgm:pt>
    <dgm:pt modelId="{26175571-8701-4AC8-AF41-8B2733DA01E3}" type="pres">
      <dgm:prSet presAssocID="{D1A40F94-55DE-4BB2-A057-E4B4B4C08DB8}" presName="space" presStyleCnt="0"/>
      <dgm:spPr/>
    </dgm:pt>
    <dgm:pt modelId="{C919DA12-9A9D-4F2F-A702-5965F6D1E41C}" type="pres">
      <dgm:prSet presAssocID="{EB5B8A16-6BC3-4CD8-B1F7-F6E017413A3F}" presName="composite" presStyleCnt="0"/>
      <dgm:spPr/>
    </dgm:pt>
    <dgm:pt modelId="{4B6EA4A8-8CC4-4BC1-9AEA-378A529DDA68}" type="pres">
      <dgm:prSet presAssocID="{EB5B8A16-6BC3-4CD8-B1F7-F6E017413A3F}" presName="parTx" presStyleLbl="alignNode1" presStyleIdx="1" presStyleCnt="3">
        <dgm:presLayoutVars>
          <dgm:chMax val="0"/>
          <dgm:chPref val="0"/>
          <dgm:bulletEnabled val="1"/>
        </dgm:presLayoutVars>
      </dgm:prSet>
      <dgm:spPr/>
      <dgm:t>
        <a:bodyPr/>
        <a:lstStyle/>
        <a:p>
          <a:endParaRPr lang="en-US"/>
        </a:p>
      </dgm:t>
    </dgm:pt>
    <dgm:pt modelId="{F87A913D-FDCB-485C-BDCE-7D0B8CFD7FFF}" type="pres">
      <dgm:prSet presAssocID="{EB5B8A16-6BC3-4CD8-B1F7-F6E017413A3F}" presName="desTx" presStyleLbl="alignAccFollowNode1" presStyleIdx="1" presStyleCnt="3">
        <dgm:presLayoutVars>
          <dgm:bulletEnabled val="1"/>
        </dgm:presLayoutVars>
      </dgm:prSet>
      <dgm:spPr/>
      <dgm:t>
        <a:bodyPr/>
        <a:lstStyle/>
        <a:p>
          <a:endParaRPr lang="en-US"/>
        </a:p>
      </dgm:t>
    </dgm:pt>
    <dgm:pt modelId="{41A523FF-48ED-4A4A-9579-0D9F465106DD}" type="pres">
      <dgm:prSet presAssocID="{EA02B6ED-173D-45EB-80AD-31B4C1610B05}" presName="space" presStyleCnt="0"/>
      <dgm:spPr/>
    </dgm:pt>
    <dgm:pt modelId="{2D3DF92B-909F-4707-A88F-B93FC8661EAA}" type="pres">
      <dgm:prSet presAssocID="{94C6F1FF-3C13-4424-A768-99CC0C224A13}" presName="composite" presStyleCnt="0"/>
      <dgm:spPr/>
    </dgm:pt>
    <dgm:pt modelId="{F1D0C797-216C-43A2-9757-4D5ADD9BDC40}" type="pres">
      <dgm:prSet presAssocID="{94C6F1FF-3C13-4424-A768-99CC0C224A13}" presName="parTx" presStyleLbl="alignNode1" presStyleIdx="2" presStyleCnt="3">
        <dgm:presLayoutVars>
          <dgm:chMax val="0"/>
          <dgm:chPref val="0"/>
          <dgm:bulletEnabled val="1"/>
        </dgm:presLayoutVars>
      </dgm:prSet>
      <dgm:spPr/>
      <dgm:t>
        <a:bodyPr/>
        <a:lstStyle/>
        <a:p>
          <a:endParaRPr lang="en-US"/>
        </a:p>
      </dgm:t>
    </dgm:pt>
    <dgm:pt modelId="{93FB9760-F1E9-4BBF-887E-E1D3E71A33C1}" type="pres">
      <dgm:prSet presAssocID="{94C6F1FF-3C13-4424-A768-99CC0C224A13}" presName="desTx" presStyleLbl="alignAccFollowNode1" presStyleIdx="2" presStyleCnt="3">
        <dgm:presLayoutVars>
          <dgm:bulletEnabled val="1"/>
        </dgm:presLayoutVars>
      </dgm:prSet>
      <dgm:spPr/>
      <dgm:t>
        <a:bodyPr/>
        <a:lstStyle/>
        <a:p>
          <a:endParaRPr lang="en-US"/>
        </a:p>
      </dgm:t>
    </dgm:pt>
  </dgm:ptLst>
  <dgm:cxnLst>
    <dgm:cxn modelId="{A6FB4009-A9B5-466F-900E-876D23C89F41}" type="presOf" srcId="{EB5B8A16-6BC3-4CD8-B1F7-F6E017413A3F}" destId="{4B6EA4A8-8CC4-4BC1-9AEA-378A529DDA68}" srcOrd="0" destOrd="0" presId="urn:microsoft.com/office/officeart/2005/8/layout/hList1"/>
    <dgm:cxn modelId="{82EC0BF0-605E-F546-BD99-36EBB5AAECE9}" srcId="{EB5B8A16-6BC3-4CD8-B1F7-F6E017413A3F}" destId="{5CDC8AF8-6948-B64E-AF0C-FAD4188885C0}" srcOrd="7" destOrd="0" parTransId="{6AFD3DE2-9F1A-CD48-9473-5EE50E9DD8BA}" sibTransId="{D4C317D6-D3C5-0B49-8994-4C5093C8FC75}"/>
    <dgm:cxn modelId="{CED48457-3213-4410-9279-2D7331ECBECD}" type="presOf" srcId="{BC33E01A-6C02-473F-9343-5D2595F6107D}" destId="{611550CC-357A-45D1-BD37-AAD22A663817}" srcOrd="0" destOrd="0" presId="urn:microsoft.com/office/officeart/2005/8/layout/hList1"/>
    <dgm:cxn modelId="{B8D7A179-84B9-42C2-809E-854067002514}" srcId="{94C6F1FF-3C13-4424-A768-99CC0C224A13}" destId="{AD0776E7-5E1B-4784-BABD-5F1C6592DA0C}" srcOrd="1" destOrd="0" parTransId="{441C201B-3F77-4A19-99F6-6441330BD00A}" sibTransId="{572D2AA4-8085-4DEC-8687-EAFD43C65978}"/>
    <dgm:cxn modelId="{69FCFEF5-92A0-354F-9042-2B887C0E128F}" srcId="{94C6F1FF-3C13-4424-A768-99CC0C224A13}" destId="{D3C72FEC-3FF9-4C4A-99A8-C4AE98C5C5D0}" srcOrd="4" destOrd="0" parTransId="{2740AD05-139F-234E-9360-E8151A5BDF43}" sibTransId="{96658BFE-5CA3-FA49-A5FC-12425413E637}"/>
    <dgm:cxn modelId="{0A5F3B2F-2DAB-4F24-B63F-0C46DBD9D0A9}" type="presOf" srcId="{EC2AC61B-8223-4D29-82C1-BD3872C46D2D}" destId="{545F4C7C-24B9-401E-AC40-CB57A1377712}" srcOrd="0" destOrd="1" presId="urn:microsoft.com/office/officeart/2005/8/layout/hList1"/>
    <dgm:cxn modelId="{E5F0A167-68ED-4F65-B7F7-1FC7AA7C8FD8}" type="presOf" srcId="{A58272E7-CB1B-6D40-9060-A25C613CFE02}" destId="{F87A913D-FDCB-485C-BDCE-7D0B8CFD7FFF}" srcOrd="0" destOrd="8" presId="urn:microsoft.com/office/officeart/2005/8/layout/hList1"/>
    <dgm:cxn modelId="{BFA28F1A-0958-4886-8015-D1EFF36EB61E}" type="presOf" srcId="{C1A6FD00-795B-4EE1-8889-EE6BF88E54AC}" destId="{F87A913D-FDCB-485C-BDCE-7D0B8CFD7FFF}" srcOrd="0" destOrd="1" presId="urn:microsoft.com/office/officeart/2005/8/layout/hList1"/>
    <dgm:cxn modelId="{17AC8740-BF8D-45FF-9128-9D4EC762DB1C}" type="presOf" srcId="{1855F792-11CD-46F9-922C-4CC71312C6AE}" destId="{545F4C7C-24B9-401E-AC40-CB57A1377712}" srcOrd="0" destOrd="5" presId="urn:microsoft.com/office/officeart/2005/8/layout/hList1"/>
    <dgm:cxn modelId="{120122D3-35AB-4CDA-9CD2-208D09C6CD9C}" type="presOf" srcId="{57DCFE25-7455-4A5E-8A70-C1C915C88856}" destId="{F87A913D-FDCB-485C-BDCE-7D0B8CFD7FFF}" srcOrd="0" destOrd="0" presId="urn:microsoft.com/office/officeart/2005/8/layout/hList1"/>
    <dgm:cxn modelId="{65C07BFB-6B50-498D-8D03-A8799C76F269}" type="presOf" srcId="{996F3BF0-584D-B24C-8B43-6702E6AC33B5}" destId="{93FB9760-F1E9-4BBF-887E-E1D3E71A33C1}" srcOrd="0" destOrd="5" presId="urn:microsoft.com/office/officeart/2005/8/layout/hList1"/>
    <dgm:cxn modelId="{F687F817-597E-9E48-9716-B3F0DDA9731A}" srcId="{EB5B8A16-6BC3-4CD8-B1F7-F6E017413A3F}" destId="{A58272E7-CB1B-6D40-9060-A25C613CFE02}" srcOrd="8" destOrd="0" parTransId="{2D5BEDCD-E86E-B942-9A04-90D399A3825D}" sibTransId="{B629AB35-3CC9-3C43-9B97-4B5C1C902E3A}"/>
    <dgm:cxn modelId="{0CDFE1B3-6663-4AD9-823F-65E6F86BA274}" srcId="{BC33E01A-6C02-473F-9343-5D2595F6107D}" destId="{1855F792-11CD-46F9-922C-4CC71312C6AE}" srcOrd="5" destOrd="0" parTransId="{E1B814F2-B241-4214-A753-717031076738}" sibTransId="{762F5C6D-8538-4A25-ACF5-B32FEC55BBDD}"/>
    <dgm:cxn modelId="{65305B9A-7935-4C1E-9DF3-0D1185A916CB}" type="presOf" srcId="{94C6F1FF-3C13-4424-A768-99CC0C224A13}" destId="{F1D0C797-216C-43A2-9757-4D5ADD9BDC40}" srcOrd="0" destOrd="0" presId="urn:microsoft.com/office/officeart/2005/8/layout/hList1"/>
    <dgm:cxn modelId="{440FC65E-6183-42C0-BE01-F41FE00410A8}" srcId="{94C6F1FF-3C13-4424-A768-99CC0C224A13}" destId="{1275B162-1C20-4CC9-9FFB-EAC804D8F733}" srcOrd="3" destOrd="0" parTransId="{D28922F5-9830-4D30-B6F2-BB7C3C9267A8}" sibTransId="{9044D3EB-44AD-4A11-ABDF-7DB70940A073}"/>
    <dgm:cxn modelId="{38EF1AE2-7AA4-472A-B06C-DE98021FE385}" srcId="{066A9902-2E7B-4AAF-BCBE-53B0A91EF33D}" destId="{94C6F1FF-3C13-4424-A768-99CC0C224A13}" srcOrd="2" destOrd="0" parTransId="{400B20C7-320F-4DC1-B8C4-29418339BA2C}" sibTransId="{EB4AAFDB-EA50-4FB8-A151-8EF099807BD7}"/>
    <dgm:cxn modelId="{160096AB-2A2C-4872-848A-089751EA395D}" srcId="{066A9902-2E7B-4AAF-BCBE-53B0A91EF33D}" destId="{BC33E01A-6C02-473F-9343-5D2595F6107D}" srcOrd="0" destOrd="0" parTransId="{7EEE305B-35A7-4C38-93EF-02D97390E004}" sibTransId="{D1A40F94-55DE-4BB2-A057-E4B4B4C08DB8}"/>
    <dgm:cxn modelId="{DAC1924A-6996-44A2-BD41-2555BEAF5C94}" srcId="{EB5B8A16-6BC3-4CD8-B1F7-F6E017413A3F}" destId="{EA8BD5D8-CDA9-4A60-B2A4-9756D46ADAB0}" srcOrd="5" destOrd="0" parTransId="{5AF9A915-F509-401A-941C-EB4FC6EA8E7F}" sibTransId="{36065B64-6588-4F78-A277-77BB62DF7A61}"/>
    <dgm:cxn modelId="{1D3F29DA-9AB2-4459-8C97-4646246467CC}" srcId="{066A9902-2E7B-4AAF-BCBE-53B0A91EF33D}" destId="{EB5B8A16-6BC3-4CD8-B1F7-F6E017413A3F}" srcOrd="1" destOrd="0" parTransId="{75490B24-17A8-43CA-9F1F-E18F0C67CE90}" sibTransId="{EA02B6ED-173D-45EB-80AD-31B4C1610B05}"/>
    <dgm:cxn modelId="{466FBD57-07DC-4FB4-ACF7-2190CBA31D90}" srcId="{94C6F1FF-3C13-4424-A768-99CC0C224A13}" destId="{E750438F-66BC-4E7C-8BBD-7F78EC12B699}" srcOrd="2" destOrd="0" parTransId="{30666375-FA6C-4983-A87B-01C677B0D850}" sibTransId="{E299E0A0-5F16-4F1C-BE59-D8FEA6951237}"/>
    <dgm:cxn modelId="{9BD3126B-C1F0-4241-B1BE-82E5C8F272FE}" type="presOf" srcId="{E04417B1-3BA8-4A80-A526-7C7428F519C1}" destId="{F87A913D-FDCB-485C-BDCE-7D0B8CFD7FFF}" srcOrd="0" destOrd="2" presId="urn:microsoft.com/office/officeart/2005/8/layout/hList1"/>
    <dgm:cxn modelId="{58496E04-0B69-4D66-9E47-92C0863005CA}" type="presOf" srcId="{DD1CA001-5CF5-41AD-82EA-F3881B4A2ECA}" destId="{93FB9760-F1E9-4BBF-887E-E1D3E71A33C1}" srcOrd="0" destOrd="0" presId="urn:microsoft.com/office/officeart/2005/8/layout/hList1"/>
    <dgm:cxn modelId="{2AA10E93-FA06-BC4D-A1BC-1D69AC5364DA}" srcId="{BC33E01A-6C02-473F-9343-5D2595F6107D}" destId="{E440FE4B-FE2E-0148-AB5D-659A128C9067}" srcOrd="3" destOrd="0" parTransId="{69D634E2-FB44-9744-A6D7-1AA01B01C7D3}" sibTransId="{FDC2AEA4-C550-C64B-9386-0B5C4560B050}"/>
    <dgm:cxn modelId="{34166721-8C13-417E-A1FE-3796472D596A}" srcId="{EB5B8A16-6BC3-4CD8-B1F7-F6E017413A3F}" destId="{3D4019FD-A666-473B-A19C-6A93E86AF009}" srcOrd="6" destOrd="0" parTransId="{7E29C485-8296-46ED-9556-6292F82C7142}" sibTransId="{05D8F206-A643-445D-94A7-98B802A579D4}"/>
    <dgm:cxn modelId="{E1EF95BF-9752-4E14-9373-2F620DC0B2E9}" srcId="{94C6F1FF-3C13-4424-A768-99CC0C224A13}" destId="{DD1CA001-5CF5-41AD-82EA-F3881B4A2ECA}" srcOrd="0" destOrd="0" parTransId="{C2A7832F-C6BC-4D44-BA6E-62EB461536DE}" sibTransId="{5451362B-2F79-41BB-A546-E1A9162C5C04}"/>
    <dgm:cxn modelId="{15744895-5ED7-4D8C-AB2B-0B04EADF4520}" srcId="{94C6F1FF-3C13-4424-A768-99CC0C224A13}" destId="{41A34471-F929-476F-AA3D-EAAE01CD1AD0}" srcOrd="6" destOrd="0" parTransId="{C68F3977-6F1B-4B58-BDAD-FEA8AAA18781}" sibTransId="{1E17904F-28DB-4773-9B9F-A2BDD45852C6}"/>
    <dgm:cxn modelId="{B68AA666-191E-42CE-96BC-36FE59376A3A}" type="presOf" srcId="{5CDC8AF8-6948-B64E-AF0C-FAD4188885C0}" destId="{F87A913D-FDCB-485C-BDCE-7D0B8CFD7FFF}" srcOrd="0" destOrd="7" presId="urn:microsoft.com/office/officeart/2005/8/layout/hList1"/>
    <dgm:cxn modelId="{C477E2FA-F872-4D18-A0F2-B426D538E8DD}" type="presOf" srcId="{066A9902-2E7B-4AAF-BCBE-53B0A91EF33D}" destId="{3DF0675D-5E40-4385-8EBE-84D9B9174AD9}" srcOrd="0" destOrd="0" presId="urn:microsoft.com/office/officeart/2005/8/layout/hList1"/>
    <dgm:cxn modelId="{5B50589E-F8B3-44A5-B76F-BAB9A4971D5A}" type="presOf" srcId="{D3C72FEC-3FF9-4C4A-99A8-C4AE98C5C5D0}" destId="{93FB9760-F1E9-4BBF-887E-E1D3E71A33C1}" srcOrd="0" destOrd="4" presId="urn:microsoft.com/office/officeart/2005/8/layout/hList1"/>
    <dgm:cxn modelId="{15E47A5C-D95B-4BB8-AD68-B49CACECB406}" type="presOf" srcId="{41A34471-F929-476F-AA3D-EAAE01CD1AD0}" destId="{93FB9760-F1E9-4BBF-887E-E1D3E71A33C1}" srcOrd="0" destOrd="6" presId="urn:microsoft.com/office/officeart/2005/8/layout/hList1"/>
    <dgm:cxn modelId="{64D31D60-4D29-45FF-9BD7-4819DDD12E4F}" srcId="{EB5B8A16-6BC3-4CD8-B1F7-F6E017413A3F}" destId="{57DCFE25-7455-4A5E-8A70-C1C915C88856}" srcOrd="0" destOrd="0" parTransId="{FEBAD6D6-6A7E-4F7A-8C53-9DE7466D2B04}" sibTransId="{C6B0CC83-7CDE-433D-B99D-1FD565ACF758}"/>
    <dgm:cxn modelId="{65AD7AD4-9AA8-4E21-BEF9-292B561C2746}" type="presOf" srcId="{EA8BD5D8-CDA9-4A60-B2A4-9756D46ADAB0}" destId="{F87A913D-FDCB-485C-BDCE-7D0B8CFD7FFF}" srcOrd="0" destOrd="5" presId="urn:microsoft.com/office/officeart/2005/8/layout/hList1"/>
    <dgm:cxn modelId="{07585FEA-0FC3-414F-97F2-3BB9028755E1}" srcId="{94C6F1FF-3C13-4424-A768-99CC0C224A13}" destId="{996F3BF0-584D-B24C-8B43-6702E6AC33B5}" srcOrd="5" destOrd="0" parTransId="{5443CE2D-72A6-AC41-AD52-AA3CBD310804}" sibTransId="{3BD3E380-E6F2-6F45-A4D1-AF87B8BC2E75}"/>
    <dgm:cxn modelId="{E6BD61C3-C1FD-4E75-9FD0-1BD3AB43D5A7}" type="presOf" srcId="{4B745EBD-13E5-46B9-9F7B-109310EC43F4}" destId="{F87A913D-FDCB-485C-BDCE-7D0B8CFD7FFF}" srcOrd="0" destOrd="3" presId="urn:microsoft.com/office/officeart/2005/8/layout/hList1"/>
    <dgm:cxn modelId="{2673FCB8-CAE9-4C61-A0A7-25A7EC665D5E}" srcId="{EB5B8A16-6BC3-4CD8-B1F7-F6E017413A3F}" destId="{E04417B1-3BA8-4A80-A526-7C7428F519C1}" srcOrd="2" destOrd="0" parTransId="{FDD3E544-E9CF-42BE-A544-0C9F6FBDB7BE}" sibTransId="{B567D940-BDD0-4EDB-A5AD-971B7D9844D9}"/>
    <dgm:cxn modelId="{CE9E2D20-B6E9-444A-878F-38D271B41A0A}" type="presOf" srcId="{E440FE4B-FE2E-0148-AB5D-659A128C9067}" destId="{545F4C7C-24B9-401E-AC40-CB57A1377712}" srcOrd="0" destOrd="3" presId="urn:microsoft.com/office/officeart/2005/8/layout/hList1"/>
    <dgm:cxn modelId="{31016705-DDF7-4DBE-99C0-5F635A0E919C}" type="presOf" srcId="{1275B162-1C20-4CC9-9FFB-EAC804D8F733}" destId="{93FB9760-F1E9-4BBF-887E-E1D3E71A33C1}" srcOrd="0" destOrd="3" presId="urn:microsoft.com/office/officeart/2005/8/layout/hList1"/>
    <dgm:cxn modelId="{39E9215D-E761-432F-B097-A24C23A6EE4C}" srcId="{BC33E01A-6C02-473F-9343-5D2595F6107D}" destId="{1FB4EE43-D415-46B5-91BF-0CDD5848955A}" srcOrd="2" destOrd="0" parTransId="{9D0A5335-216D-4FF5-8C13-D8C3293A5655}" sibTransId="{AB4BFD44-3E2F-4967-8605-1A961524B6F3}"/>
    <dgm:cxn modelId="{8CC3C3CE-2E6D-491A-B03C-ECCAFFECE081}" type="presOf" srcId="{1FB4EE43-D415-46B5-91BF-0CDD5848955A}" destId="{545F4C7C-24B9-401E-AC40-CB57A1377712}" srcOrd="0" destOrd="2" presId="urn:microsoft.com/office/officeart/2005/8/layout/hList1"/>
    <dgm:cxn modelId="{DA4D7923-C254-45B8-A98C-F14EE19864C9}" srcId="{BC33E01A-6C02-473F-9343-5D2595F6107D}" destId="{EC2AC61B-8223-4D29-82C1-BD3872C46D2D}" srcOrd="1" destOrd="0" parTransId="{8337207A-35C5-42EE-977D-A10B67F32749}" sibTransId="{55B4DD0D-D0FD-41BA-BB76-CE89AABE2E1E}"/>
    <dgm:cxn modelId="{21C43E56-3F9B-4B02-A1C5-877381E4BFF3}" srcId="{BC33E01A-6C02-473F-9343-5D2595F6107D}" destId="{B8F808D4-5992-4C56-B4BA-4E839D7A39CF}" srcOrd="0" destOrd="0" parTransId="{DDE55126-BAC1-46D3-AE33-D867F31D319F}" sibTransId="{E0145863-17AE-4EF9-8974-B95104740F63}"/>
    <dgm:cxn modelId="{D7A8F24F-E168-4603-902B-C4B027D02904}" srcId="{BC33E01A-6C02-473F-9343-5D2595F6107D}" destId="{91095177-F539-4E4A-8872-2349BD99B393}" srcOrd="6" destOrd="0" parTransId="{DC4B9FC1-1D08-4EE8-9DD9-B849F49AB845}" sibTransId="{7D5677B0-6E46-4C08-9917-3ABB67DA78CB}"/>
    <dgm:cxn modelId="{7030A3F6-3176-4457-88EE-178EAB64B46F}" type="presOf" srcId="{E750438F-66BC-4E7C-8BBD-7F78EC12B699}" destId="{93FB9760-F1E9-4BBF-887E-E1D3E71A33C1}" srcOrd="0" destOrd="2" presId="urn:microsoft.com/office/officeart/2005/8/layout/hList1"/>
    <dgm:cxn modelId="{72530931-22FA-4402-81EE-5D1135DE1005}" type="presOf" srcId="{E7A293BA-CD3D-407D-9C14-116F9C678C63}" destId="{F87A913D-FDCB-485C-BDCE-7D0B8CFD7FFF}" srcOrd="0" destOrd="4" presId="urn:microsoft.com/office/officeart/2005/8/layout/hList1"/>
    <dgm:cxn modelId="{98280404-8847-4EFF-AB04-2AD3593A448D}" type="presOf" srcId="{AD0776E7-5E1B-4784-BABD-5F1C6592DA0C}" destId="{93FB9760-F1E9-4BBF-887E-E1D3E71A33C1}" srcOrd="0" destOrd="1" presId="urn:microsoft.com/office/officeart/2005/8/layout/hList1"/>
    <dgm:cxn modelId="{EE3788EE-032E-47AC-B2DD-D700733D7709}" type="presOf" srcId="{3D4019FD-A666-473B-A19C-6A93E86AF009}" destId="{F87A913D-FDCB-485C-BDCE-7D0B8CFD7FFF}" srcOrd="0" destOrd="6" presId="urn:microsoft.com/office/officeart/2005/8/layout/hList1"/>
    <dgm:cxn modelId="{CF5E8B2F-35C4-4254-A1FC-C1E3A638FA6D}" srcId="{EB5B8A16-6BC3-4CD8-B1F7-F6E017413A3F}" destId="{4B745EBD-13E5-46B9-9F7B-109310EC43F4}" srcOrd="3" destOrd="0" parTransId="{39B53DAF-04AF-4E99-9A2E-35FD14753AF2}" sibTransId="{E613AF70-6DD1-4178-93D9-BFDE56D9900F}"/>
    <dgm:cxn modelId="{3F09B20A-FB58-401F-8E92-24499973F644}" srcId="{BC33E01A-6C02-473F-9343-5D2595F6107D}" destId="{3ED7584D-737C-4910-A6A0-1028D028CF3F}" srcOrd="4" destOrd="0" parTransId="{D00E847A-81CA-4D85-836B-CE6BF409903D}" sibTransId="{E9A30D8A-3B57-4051-92F7-D98BD5B92122}"/>
    <dgm:cxn modelId="{E1B4F341-2710-4F33-BBE7-100FFCBAA49A}" type="presOf" srcId="{B8F808D4-5992-4C56-B4BA-4E839D7A39CF}" destId="{545F4C7C-24B9-401E-AC40-CB57A1377712}" srcOrd="0" destOrd="0" presId="urn:microsoft.com/office/officeart/2005/8/layout/hList1"/>
    <dgm:cxn modelId="{C4585959-D9C0-4761-80FD-CAA92EA010A7}" srcId="{EB5B8A16-6BC3-4CD8-B1F7-F6E017413A3F}" destId="{C1A6FD00-795B-4EE1-8889-EE6BF88E54AC}" srcOrd="1" destOrd="0" parTransId="{105B20AA-1BAE-4467-8805-E298922C6AB8}" sibTransId="{AE2ACD47-41BF-46BB-A505-C2AE1E0F7D3D}"/>
    <dgm:cxn modelId="{CF901303-1A7F-42F1-85B0-4AB935778E1A}" type="presOf" srcId="{91095177-F539-4E4A-8872-2349BD99B393}" destId="{545F4C7C-24B9-401E-AC40-CB57A1377712}" srcOrd="0" destOrd="6" presId="urn:microsoft.com/office/officeart/2005/8/layout/hList1"/>
    <dgm:cxn modelId="{A3744CC6-A79B-416C-B0F6-5B4F64274842}" type="presOf" srcId="{3ED7584D-737C-4910-A6A0-1028D028CF3F}" destId="{545F4C7C-24B9-401E-AC40-CB57A1377712}" srcOrd="0" destOrd="4" presId="urn:microsoft.com/office/officeart/2005/8/layout/hList1"/>
    <dgm:cxn modelId="{37502A05-4F35-4420-B2B7-250BC9072D19}" srcId="{EB5B8A16-6BC3-4CD8-B1F7-F6E017413A3F}" destId="{E7A293BA-CD3D-407D-9C14-116F9C678C63}" srcOrd="4" destOrd="0" parTransId="{7EBF777B-572F-4C7D-B551-0164189FD355}" sibTransId="{2B4C8261-2EED-4B77-ACEB-3CB7E1025A9E}"/>
    <dgm:cxn modelId="{CA887714-1BE9-4136-9B6A-1A972D90C477}" type="presParOf" srcId="{3DF0675D-5E40-4385-8EBE-84D9B9174AD9}" destId="{92F05D21-EAF7-4BE1-B280-9721B38B3E05}" srcOrd="0" destOrd="0" presId="urn:microsoft.com/office/officeart/2005/8/layout/hList1"/>
    <dgm:cxn modelId="{15E81D69-AA13-4DF1-A32B-5361DA232804}" type="presParOf" srcId="{92F05D21-EAF7-4BE1-B280-9721B38B3E05}" destId="{611550CC-357A-45D1-BD37-AAD22A663817}" srcOrd="0" destOrd="0" presId="urn:microsoft.com/office/officeart/2005/8/layout/hList1"/>
    <dgm:cxn modelId="{F6A12BF4-E32B-4EDD-8DB0-D089EC7CA36B}" type="presParOf" srcId="{92F05D21-EAF7-4BE1-B280-9721B38B3E05}" destId="{545F4C7C-24B9-401E-AC40-CB57A1377712}" srcOrd="1" destOrd="0" presId="urn:microsoft.com/office/officeart/2005/8/layout/hList1"/>
    <dgm:cxn modelId="{FA2D3BEE-6604-4865-88AA-B07FDDDEE609}" type="presParOf" srcId="{3DF0675D-5E40-4385-8EBE-84D9B9174AD9}" destId="{26175571-8701-4AC8-AF41-8B2733DA01E3}" srcOrd="1" destOrd="0" presId="urn:microsoft.com/office/officeart/2005/8/layout/hList1"/>
    <dgm:cxn modelId="{7064EA59-CB03-48E3-AEA3-74CD4A9152A3}" type="presParOf" srcId="{3DF0675D-5E40-4385-8EBE-84D9B9174AD9}" destId="{C919DA12-9A9D-4F2F-A702-5965F6D1E41C}" srcOrd="2" destOrd="0" presId="urn:microsoft.com/office/officeart/2005/8/layout/hList1"/>
    <dgm:cxn modelId="{E895CDA4-9A42-424A-9ED9-433A043DD8F1}" type="presParOf" srcId="{C919DA12-9A9D-4F2F-A702-5965F6D1E41C}" destId="{4B6EA4A8-8CC4-4BC1-9AEA-378A529DDA68}" srcOrd="0" destOrd="0" presId="urn:microsoft.com/office/officeart/2005/8/layout/hList1"/>
    <dgm:cxn modelId="{B02B0519-34DD-4DE9-B194-6E50CD2D450E}" type="presParOf" srcId="{C919DA12-9A9D-4F2F-A702-5965F6D1E41C}" destId="{F87A913D-FDCB-485C-BDCE-7D0B8CFD7FFF}" srcOrd="1" destOrd="0" presId="urn:microsoft.com/office/officeart/2005/8/layout/hList1"/>
    <dgm:cxn modelId="{11453231-CBD7-4E76-940F-31F9FE2C8D61}" type="presParOf" srcId="{3DF0675D-5E40-4385-8EBE-84D9B9174AD9}" destId="{41A523FF-48ED-4A4A-9579-0D9F465106DD}" srcOrd="3" destOrd="0" presId="urn:microsoft.com/office/officeart/2005/8/layout/hList1"/>
    <dgm:cxn modelId="{7EA47227-4486-49EB-A4A1-C966F1D1C60A}" type="presParOf" srcId="{3DF0675D-5E40-4385-8EBE-84D9B9174AD9}" destId="{2D3DF92B-909F-4707-A88F-B93FC8661EAA}" srcOrd="4" destOrd="0" presId="urn:microsoft.com/office/officeart/2005/8/layout/hList1"/>
    <dgm:cxn modelId="{54C57CB4-F184-4FCA-BA48-6FAAC63C95FB}" type="presParOf" srcId="{2D3DF92B-909F-4707-A88F-B93FC8661EAA}" destId="{F1D0C797-216C-43A2-9757-4D5ADD9BDC40}" srcOrd="0" destOrd="0" presId="urn:microsoft.com/office/officeart/2005/8/layout/hList1"/>
    <dgm:cxn modelId="{5BDC2446-FE24-4E4E-A784-068EF4B6B548}" type="presParOf" srcId="{2D3DF92B-909F-4707-A88F-B93FC8661EAA}" destId="{93FB9760-F1E9-4BBF-887E-E1D3E71A33C1}" srcOrd="1" destOrd="0" presId="urn:microsoft.com/office/officeart/2005/8/layout/hList1"/>
  </dgm:cxnLst>
  <dgm:bg/>
  <dgm:whole/>
</dgm:dataModel>
</file>

<file path=ppt/diagrams/data13.xml><?xml version="1.0" encoding="utf-8"?>
<dgm:dataModel xmlns:dgm="http://schemas.openxmlformats.org/drawingml/2006/diagram" xmlns:a="http://schemas.openxmlformats.org/drawingml/2006/main">
  <dgm:ptLst>
    <dgm:pt modelId="{3AC156ED-E984-4C7A-B960-BF057293165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E46B06-5D8C-418B-BF48-8FE573256300}">
      <dgm:prSet phldrT="[Text]"/>
      <dgm:spPr/>
      <dgm:t>
        <a:bodyPr/>
        <a:lstStyle/>
        <a:p>
          <a:r>
            <a:rPr lang="id-ID" dirty="0" smtClean="0">
              <a:solidFill>
                <a:schemeClr val="tx1"/>
              </a:solidFill>
            </a:rPr>
            <a:t>Pemerintah yang Bersih dan Bebas KKN</a:t>
          </a:r>
          <a:br>
            <a:rPr lang="id-ID" dirty="0" smtClean="0">
              <a:solidFill>
                <a:schemeClr val="tx1"/>
              </a:solidFill>
            </a:rPr>
          </a:br>
          <a:r>
            <a:rPr lang="id-ID" dirty="0" smtClean="0">
              <a:solidFill>
                <a:schemeClr val="tx1"/>
              </a:solidFill>
            </a:rPr>
            <a:t>(20)</a:t>
          </a:r>
          <a:endParaRPr lang="en-US" dirty="0"/>
        </a:p>
      </dgm:t>
    </dgm:pt>
    <dgm:pt modelId="{CAA284A4-05AA-40B1-BC5C-5C338FFFCE02}" type="parTrans" cxnId="{BF7A0931-3BB4-4DA8-917F-22274FE61F2B}">
      <dgm:prSet/>
      <dgm:spPr/>
      <dgm:t>
        <a:bodyPr/>
        <a:lstStyle/>
        <a:p>
          <a:endParaRPr lang="en-US"/>
        </a:p>
      </dgm:t>
    </dgm:pt>
    <dgm:pt modelId="{1F7A9EF6-AAF7-4EE8-A16C-16F51220DC1E}" type="sibTrans" cxnId="{BF7A0931-3BB4-4DA8-917F-22274FE61F2B}">
      <dgm:prSet/>
      <dgm:spPr/>
      <dgm:t>
        <a:bodyPr/>
        <a:lstStyle/>
        <a:p>
          <a:endParaRPr lang="en-US"/>
        </a:p>
      </dgm:t>
    </dgm:pt>
    <dgm:pt modelId="{F57882C3-924B-4788-9FB4-7AAF90510A73}">
      <dgm:prSet phldrT="[Text]"/>
      <dgm:spPr/>
      <dgm:t>
        <a:bodyPr/>
        <a:lstStyle/>
        <a:p>
          <a:r>
            <a:rPr lang="en-US" dirty="0" err="1" smtClean="0">
              <a:solidFill>
                <a:schemeClr val="tx1"/>
              </a:solidFill>
            </a:rPr>
            <a:t>Nilai</a:t>
          </a:r>
          <a:r>
            <a:rPr lang="en-US" dirty="0" smtClean="0">
              <a:solidFill>
                <a:schemeClr val="tx1"/>
              </a:solidFill>
            </a:rPr>
            <a:t> </a:t>
          </a:r>
          <a:r>
            <a:rPr lang="en-US" dirty="0" err="1" smtClean="0">
              <a:solidFill>
                <a:schemeClr val="tx1"/>
              </a:solidFill>
            </a:rPr>
            <a:t>Persepsi</a:t>
          </a:r>
          <a:r>
            <a:rPr lang="en-US" dirty="0" smtClean="0">
              <a:solidFill>
                <a:schemeClr val="tx1"/>
              </a:solidFill>
            </a:rPr>
            <a:t> </a:t>
          </a:r>
          <a:r>
            <a:rPr lang="en-US" dirty="0" err="1" smtClean="0">
              <a:solidFill>
                <a:schemeClr val="tx1"/>
              </a:solidFill>
            </a:rPr>
            <a:t>Korupsi</a:t>
          </a:r>
          <a:r>
            <a:rPr lang="en-US" dirty="0" smtClean="0">
              <a:solidFill>
                <a:schemeClr val="tx1"/>
              </a:solidFill>
            </a:rPr>
            <a:t> (</a:t>
          </a:r>
          <a:r>
            <a:rPr lang="en-US" dirty="0" err="1" smtClean="0">
              <a:solidFill>
                <a:schemeClr val="tx1"/>
              </a:solidFill>
            </a:rPr>
            <a:t>Survei</a:t>
          </a:r>
          <a:r>
            <a:rPr lang="en-US" dirty="0" smtClean="0">
              <a:solidFill>
                <a:schemeClr val="tx1"/>
              </a:solidFill>
            </a:rPr>
            <a:t> </a:t>
          </a:r>
          <a:r>
            <a:rPr lang="en-US" dirty="0" err="1" smtClean="0">
              <a:solidFill>
                <a:schemeClr val="tx1"/>
              </a:solidFill>
            </a:rPr>
            <a:t>Eksternal</a:t>
          </a:r>
          <a:r>
            <a:rPr lang="en-US" dirty="0" smtClean="0">
              <a:solidFill>
                <a:schemeClr val="tx1"/>
              </a:solidFill>
            </a:rPr>
            <a:t>) (15)</a:t>
          </a:r>
          <a:endParaRPr lang="en-US" dirty="0"/>
        </a:p>
      </dgm:t>
    </dgm:pt>
    <dgm:pt modelId="{0CF86E46-F2B9-461B-8271-C336EED88F6F}" type="parTrans" cxnId="{20379747-7BB3-4146-A291-8DE23059C876}">
      <dgm:prSet/>
      <dgm:spPr/>
      <dgm:t>
        <a:bodyPr/>
        <a:lstStyle/>
        <a:p>
          <a:endParaRPr lang="en-US"/>
        </a:p>
      </dgm:t>
    </dgm:pt>
    <dgm:pt modelId="{D55A31D0-45A8-467B-AF99-FCDD1A722A28}" type="sibTrans" cxnId="{20379747-7BB3-4146-A291-8DE23059C876}">
      <dgm:prSet/>
      <dgm:spPr/>
      <dgm:t>
        <a:bodyPr/>
        <a:lstStyle/>
        <a:p>
          <a:endParaRPr lang="en-US"/>
        </a:p>
      </dgm:t>
    </dgm:pt>
    <dgm:pt modelId="{1633F8E8-0AD1-4582-8AF2-3F3C5712F3D9}">
      <dgm:prSet phldrT="[Text]"/>
      <dgm:spPr/>
      <dgm:t>
        <a:bodyPr/>
        <a:lstStyle/>
        <a:p>
          <a:r>
            <a:rPr lang="en-US" dirty="0" err="1" smtClean="0">
              <a:solidFill>
                <a:schemeClr val="tx1"/>
              </a:solidFill>
            </a:rPr>
            <a:t>Persentase</a:t>
          </a:r>
          <a:r>
            <a:rPr lang="en-US" dirty="0" smtClean="0">
              <a:solidFill>
                <a:schemeClr val="tx1"/>
              </a:solidFill>
            </a:rPr>
            <a:t> </a:t>
          </a:r>
          <a:r>
            <a:rPr lang="en-US" dirty="0" err="1" smtClean="0">
              <a:solidFill>
                <a:schemeClr val="tx1"/>
              </a:solidFill>
            </a:rPr>
            <a:t>temuan</a:t>
          </a:r>
          <a:r>
            <a:rPr lang="en-US" dirty="0" smtClean="0">
              <a:solidFill>
                <a:schemeClr val="tx1"/>
              </a:solidFill>
            </a:rPr>
            <a:t> </a:t>
          </a:r>
          <a:r>
            <a:rPr lang="en-US" dirty="0" err="1" smtClean="0">
              <a:solidFill>
                <a:schemeClr val="tx1"/>
              </a:solidFill>
            </a:rPr>
            <a:t>hasil</a:t>
          </a:r>
          <a:r>
            <a:rPr lang="en-US" dirty="0" smtClean="0">
              <a:solidFill>
                <a:schemeClr val="tx1"/>
              </a:solidFill>
            </a:rPr>
            <a:t> </a:t>
          </a:r>
          <a:r>
            <a:rPr lang="en-US" dirty="0" err="1" smtClean="0">
              <a:solidFill>
                <a:schemeClr val="tx1"/>
              </a:solidFill>
            </a:rPr>
            <a:t>pemeriksaan</a:t>
          </a:r>
          <a:r>
            <a:rPr lang="en-US" dirty="0" smtClean="0">
              <a:solidFill>
                <a:schemeClr val="tx1"/>
              </a:solidFill>
            </a:rPr>
            <a:t> (Internal </a:t>
          </a:r>
          <a:r>
            <a:rPr lang="en-US" dirty="0" err="1" smtClean="0">
              <a:solidFill>
                <a:schemeClr val="tx1"/>
              </a:solidFill>
            </a:rPr>
            <a:t>dan</a:t>
          </a:r>
          <a:r>
            <a:rPr lang="en-US" dirty="0" smtClean="0">
              <a:solidFill>
                <a:schemeClr val="tx1"/>
              </a:solidFill>
            </a:rPr>
            <a:t> </a:t>
          </a:r>
          <a:r>
            <a:rPr lang="en-US" dirty="0" err="1" smtClean="0">
              <a:solidFill>
                <a:schemeClr val="tx1"/>
              </a:solidFill>
            </a:rPr>
            <a:t>eksternal</a:t>
          </a:r>
          <a:r>
            <a:rPr lang="en-US" dirty="0" smtClean="0">
              <a:solidFill>
                <a:schemeClr val="tx1"/>
              </a:solidFill>
            </a:rPr>
            <a:t>) yang </a:t>
          </a:r>
          <a:r>
            <a:rPr lang="en-US" dirty="0" err="1" smtClean="0">
              <a:solidFill>
                <a:schemeClr val="tx1"/>
              </a:solidFill>
            </a:rPr>
            <a:t>ditindaklanjuti</a:t>
          </a:r>
          <a:r>
            <a:rPr lang="en-US" dirty="0" smtClean="0">
              <a:solidFill>
                <a:schemeClr val="tx1"/>
              </a:solidFill>
            </a:rPr>
            <a:t> (5)</a:t>
          </a:r>
          <a:endParaRPr lang="en-US" dirty="0"/>
        </a:p>
      </dgm:t>
    </dgm:pt>
    <dgm:pt modelId="{BB028AFB-8976-4EB4-9D53-0F14E7CD3F9E}" type="parTrans" cxnId="{95429D7B-1A38-4F3E-A092-BA9AE4BCC116}">
      <dgm:prSet/>
      <dgm:spPr/>
      <dgm:t>
        <a:bodyPr/>
        <a:lstStyle/>
        <a:p>
          <a:endParaRPr lang="en-US"/>
        </a:p>
      </dgm:t>
    </dgm:pt>
    <dgm:pt modelId="{68D7767B-DD3D-4E87-B22C-8BAE19BBCDE6}" type="sibTrans" cxnId="{95429D7B-1A38-4F3E-A092-BA9AE4BCC116}">
      <dgm:prSet/>
      <dgm:spPr/>
      <dgm:t>
        <a:bodyPr/>
        <a:lstStyle/>
        <a:p>
          <a:endParaRPr lang="en-US"/>
        </a:p>
      </dgm:t>
    </dgm:pt>
    <dgm:pt modelId="{7706E895-2CE5-4A21-97C4-4800904E421A}">
      <dgm:prSet phldrT="[Text]"/>
      <dgm:spPr/>
      <dgm:t>
        <a:bodyPr/>
        <a:lstStyle/>
        <a:p>
          <a:r>
            <a:rPr lang="id-ID" dirty="0" smtClean="0">
              <a:solidFill>
                <a:schemeClr val="tx1"/>
              </a:solidFill>
            </a:rPr>
            <a:t>Kualitas Pelayanan Publik</a:t>
          </a:r>
          <a:br>
            <a:rPr lang="id-ID" dirty="0" smtClean="0">
              <a:solidFill>
                <a:schemeClr val="tx1"/>
              </a:solidFill>
            </a:rPr>
          </a:br>
          <a:r>
            <a:rPr lang="id-ID" dirty="0" smtClean="0">
              <a:solidFill>
                <a:schemeClr val="tx1"/>
              </a:solidFill>
            </a:rPr>
            <a:t>(20)</a:t>
          </a:r>
          <a:endParaRPr lang="en-US" dirty="0"/>
        </a:p>
      </dgm:t>
    </dgm:pt>
    <dgm:pt modelId="{30F86959-45FA-41BC-AF3F-BA2A0F463896}" type="parTrans" cxnId="{DE27E447-9DB4-4FF5-94A1-C50850D1B665}">
      <dgm:prSet/>
      <dgm:spPr/>
      <dgm:t>
        <a:bodyPr/>
        <a:lstStyle/>
        <a:p>
          <a:endParaRPr lang="en-US"/>
        </a:p>
      </dgm:t>
    </dgm:pt>
    <dgm:pt modelId="{41D65A5B-2B34-4FFE-9FFE-4ACC044EF12B}" type="sibTrans" cxnId="{DE27E447-9DB4-4FF5-94A1-C50850D1B665}">
      <dgm:prSet/>
      <dgm:spPr/>
      <dgm:t>
        <a:bodyPr/>
        <a:lstStyle/>
        <a:p>
          <a:endParaRPr lang="en-US"/>
        </a:p>
      </dgm:t>
    </dgm:pt>
    <dgm:pt modelId="{01AA78AD-BC22-4344-B909-69D70DAA3F9B}">
      <dgm:prSet phldrT="[Text]"/>
      <dgm:spPr/>
      <dgm:t>
        <a:bodyPr/>
        <a:lstStyle/>
        <a:p>
          <a:r>
            <a:rPr lang="en-US" dirty="0" err="1" smtClean="0">
              <a:solidFill>
                <a:schemeClr val="tx1"/>
              </a:solidFill>
            </a:rPr>
            <a:t>Nilai</a:t>
          </a:r>
          <a:r>
            <a:rPr lang="en-US" dirty="0" smtClean="0">
              <a:solidFill>
                <a:schemeClr val="tx1"/>
              </a:solidFill>
            </a:rPr>
            <a:t> </a:t>
          </a:r>
          <a:r>
            <a:rPr lang="en-US" dirty="0" err="1" smtClean="0">
              <a:solidFill>
                <a:schemeClr val="tx1"/>
              </a:solidFill>
            </a:rPr>
            <a:t>Persepsi</a:t>
          </a:r>
          <a:r>
            <a:rPr lang="en-US" dirty="0" smtClean="0">
              <a:solidFill>
                <a:schemeClr val="tx1"/>
              </a:solidFill>
            </a:rPr>
            <a:t> </a:t>
          </a:r>
          <a:r>
            <a:rPr lang="en-US" dirty="0" err="1" smtClean="0">
              <a:solidFill>
                <a:schemeClr val="tx1"/>
              </a:solidFill>
            </a:rPr>
            <a:t>Kualitas</a:t>
          </a:r>
          <a:r>
            <a:rPr lang="en-US" dirty="0" smtClean="0">
              <a:solidFill>
                <a:schemeClr val="tx1"/>
              </a:solidFill>
            </a:rPr>
            <a:t> </a:t>
          </a:r>
          <a:r>
            <a:rPr lang="en-US" dirty="0" err="1" smtClean="0">
              <a:solidFill>
                <a:schemeClr val="tx1"/>
              </a:solidFill>
            </a:rPr>
            <a:t>Pelayanan</a:t>
          </a:r>
          <a:r>
            <a:rPr lang="en-US" dirty="0" smtClean="0">
              <a:solidFill>
                <a:schemeClr val="tx1"/>
              </a:solidFill>
            </a:rPr>
            <a:t> </a:t>
          </a:r>
          <a:r>
            <a:rPr lang="id-ID" dirty="0" smtClean="0">
              <a:solidFill>
                <a:schemeClr val="tx1"/>
              </a:solidFill>
            </a:rPr>
            <a:t/>
          </a:r>
          <a:br>
            <a:rPr lang="id-ID" dirty="0" smtClean="0">
              <a:solidFill>
                <a:schemeClr val="tx1"/>
              </a:solidFill>
            </a:rPr>
          </a:br>
          <a:r>
            <a:rPr lang="en-US" dirty="0" smtClean="0">
              <a:solidFill>
                <a:schemeClr val="tx1"/>
              </a:solidFill>
            </a:rPr>
            <a:t>(</a:t>
          </a:r>
          <a:r>
            <a:rPr lang="en-US" dirty="0" err="1" smtClean="0">
              <a:solidFill>
                <a:schemeClr val="tx1"/>
              </a:solidFill>
            </a:rPr>
            <a:t>Survei</a:t>
          </a:r>
          <a:r>
            <a:rPr lang="en-US" dirty="0" smtClean="0">
              <a:solidFill>
                <a:schemeClr val="tx1"/>
              </a:solidFill>
            </a:rPr>
            <a:t> </a:t>
          </a:r>
          <a:r>
            <a:rPr lang="en-US" dirty="0" err="1" smtClean="0">
              <a:solidFill>
                <a:schemeClr val="tx1"/>
              </a:solidFill>
            </a:rPr>
            <a:t>Eksternal</a:t>
          </a:r>
          <a:r>
            <a:rPr lang="en-US" dirty="0" smtClean="0">
              <a:solidFill>
                <a:schemeClr val="tx1"/>
              </a:solidFill>
            </a:rPr>
            <a:t>) </a:t>
          </a:r>
          <a:r>
            <a:rPr lang="id-ID" dirty="0" smtClean="0">
              <a:solidFill>
                <a:schemeClr val="tx1"/>
              </a:solidFill>
            </a:rPr>
            <a:t/>
          </a:r>
          <a:br>
            <a:rPr lang="id-ID" dirty="0" smtClean="0">
              <a:solidFill>
                <a:schemeClr val="tx1"/>
              </a:solidFill>
            </a:rPr>
          </a:br>
          <a:r>
            <a:rPr lang="en-US" dirty="0" smtClean="0">
              <a:solidFill>
                <a:schemeClr val="tx1"/>
              </a:solidFill>
            </a:rPr>
            <a:t>(20)</a:t>
          </a:r>
          <a:endParaRPr lang="en-US" dirty="0"/>
        </a:p>
      </dgm:t>
    </dgm:pt>
    <dgm:pt modelId="{41802751-612B-4F5E-AF67-49C42B4E89E9}" type="parTrans" cxnId="{6A5ACE79-2F27-4F03-8EC0-8A116B06596C}">
      <dgm:prSet/>
      <dgm:spPr/>
      <dgm:t>
        <a:bodyPr/>
        <a:lstStyle/>
        <a:p>
          <a:endParaRPr lang="en-US"/>
        </a:p>
      </dgm:t>
    </dgm:pt>
    <dgm:pt modelId="{CA59B95D-51FB-48CA-BEE6-B27DAC55780F}" type="sibTrans" cxnId="{6A5ACE79-2F27-4F03-8EC0-8A116B06596C}">
      <dgm:prSet/>
      <dgm:spPr/>
      <dgm:t>
        <a:bodyPr/>
        <a:lstStyle/>
        <a:p>
          <a:endParaRPr lang="en-US"/>
        </a:p>
      </dgm:t>
    </dgm:pt>
    <dgm:pt modelId="{13385F86-3CD6-42B1-98E7-A530271F155A}" type="pres">
      <dgm:prSet presAssocID="{3AC156ED-E984-4C7A-B960-BF0572931654}" presName="Name0" presStyleCnt="0">
        <dgm:presLayoutVars>
          <dgm:dir/>
          <dgm:animLvl val="lvl"/>
          <dgm:resizeHandles val="exact"/>
        </dgm:presLayoutVars>
      </dgm:prSet>
      <dgm:spPr/>
      <dgm:t>
        <a:bodyPr/>
        <a:lstStyle/>
        <a:p>
          <a:endParaRPr lang="en-US"/>
        </a:p>
      </dgm:t>
    </dgm:pt>
    <dgm:pt modelId="{DB1F6C9C-9E79-4E0D-B821-198E498C3F8B}" type="pres">
      <dgm:prSet presAssocID="{A2E46B06-5D8C-418B-BF48-8FE573256300}" presName="composite" presStyleCnt="0"/>
      <dgm:spPr/>
    </dgm:pt>
    <dgm:pt modelId="{FC750486-22FA-4E09-B608-A95166AB6137}" type="pres">
      <dgm:prSet presAssocID="{A2E46B06-5D8C-418B-BF48-8FE573256300}" presName="parTx" presStyleLbl="alignNode1" presStyleIdx="0" presStyleCnt="2">
        <dgm:presLayoutVars>
          <dgm:chMax val="0"/>
          <dgm:chPref val="0"/>
          <dgm:bulletEnabled val="1"/>
        </dgm:presLayoutVars>
      </dgm:prSet>
      <dgm:spPr/>
      <dgm:t>
        <a:bodyPr/>
        <a:lstStyle/>
        <a:p>
          <a:endParaRPr lang="en-US"/>
        </a:p>
      </dgm:t>
    </dgm:pt>
    <dgm:pt modelId="{1DB9A04E-8E4B-4AD8-B3CC-3CE29C957F27}" type="pres">
      <dgm:prSet presAssocID="{A2E46B06-5D8C-418B-BF48-8FE573256300}" presName="desTx" presStyleLbl="alignAccFollowNode1" presStyleIdx="0" presStyleCnt="2">
        <dgm:presLayoutVars>
          <dgm:bulletEnabled val="1"/>
        </dgm:presLayoutVars>
      </dgm:prSet>
      <dgm:spPr/>
      <dgm:t>
        <a:bodyPr/>
        <a:lstStyle/>
        <a:p>
          <a:endParaRPr lang="en-US"/>
        </a:p>
      </dgm:t>
    </dgm:pt>
    <dgm:pt modelId="{64E4EF83-7ACF-44B7-8DD5-C173A44F0372}" type="pres">
      <dgm:prSet presAssocID="{1F7A9EF6-AAF7-4EE8-A16C-16F51220DC1E}" presName="space" presStyleCnt="0"/>
      <dgm:spPr/>
    </dgm:pt>
    <dgm:pt modelId="{7D998F1C-B697-49FD-B1B7-8E5CAE7B975B}" type="pres">
      <dgm:prSet presAssocID="{7706E895-2CE5-4A21-97C4-4800904E421A}" presName="composite" presStyleCnt="0"/>
      <dgm:spPr/>
    </dgm:pt>
    <dgm:pt modelId="{5A0898EF-3250-476A-AD0C-D93FDBEC44D4}" type="pres">
      <dgm:prSet presAssocID="{7706E895-2CE5-4A21-97C4-4800904E421A}" presName="parTx" presStyleLbl="alignNode1" presStyleIdx="1" presStyleCnt="2">
        <dgm:presLayoutVars>
          <dgm:chMax val="0"/>
          <dgm:chPref val="0"/>
          <dgm:bulletEnabled val="1"/>
        </dgm:presLayoutVars>
      </dgm:prSet>
      <dgm:spPr/>
      <dgm:t>
        <a:bodyPr/>
        <a:lstStyle/>
        <a:p>
          <a:endParaRPr lang="en-US"/>
        </a:p>
      </dgm:t>
    </dgm:pt>
    <dgm:pt modelId="{8CB56F94-F77B-4629-BEB5-FDD2DBB1FAF7}" type="pres">
      <dgm:prSet presAssocID="{7706E895-2CE5-4A21-97C4-4800904E421A}" presName="desTx" presStyleLbl="alignAccFollowNode1" presStyleIdx="1" presStyleCnt="2">
        <dgm:presLayoutVars>
          <dgm:bulletEnabled val="1"/>
        </dgm:presLayoutVars>
      </dgm:prSet>
      <dgm:spPr/>
      <dgm:t>
        <a:bodyPr/>
        <a:lstStyle/>
        <a:p>
          <a:endParaRPr lang="en-US"/>
        </a:p>
      </dgm:t>
    </dgm:pt>
  </dgm:ptLst>
  <dgm:cxnLst>
    <dgm:cxn modelId="{D719E1C5-25B9-4173-A959-4C28E6E35950}" type="presOf" srcId="{3AC156ED-E984-4C7A-B960-BF0572931654}" destId="{13385F86-3CD6-42B1-98E7-A530271F155A}" srcOrd="0" destOrd="0" presId="urn:microsoft.com/office/officeart/2005/8/layout/hList1"/>
    <dgm:cxn modelId="{59694C10-EEA1-4C87-871A-9411BE1A4AB8}" type="presOf" srcId="{1633F8E8-0AD1-4582-8AF2-3F3C5712F3D9}" destId="{1DB9A04E-8E4B-4AD8-B3CC-3CE29C957F27}" srcOrd="0" destOrd="1" presId="urn:microsoft.com/office/officeart/2005/8/layout/hList1"/>
    <dgm:cxn modelId="{BF7A0931-3BB4-4DA8-917F-22274FE61F2B}" srcId="{3AC156ED-E984-4C7A-B960-BF0572931654}" destId="{A2E46B06-5D8C-418B-BF48-8FE573256300}" srcOrd="0" destOrd="0" parTransId="{CAA284A4-05AA-40B1-BC5C-5C338FFFCE02}" sibTransId="{1F7A9EF6-AAF7-4EE8-A16C-16F51220DC1E}"/>
    <dgm:cxn modelId="{BC1C0687-F923-4E75-B143-5FB06EC73CCB}" type="presOf" srcId="{F57882C3-924B-4788-9FB4-7AAF90510A73}" destId="{1DB9A04E-8E4B-4AD8-B3CC-3CE29C957F27}" srcOrd="0" destOrd="0" presId="urn:microsoft.com/office/officeart/2005/8/layout/hList1"/>
    <dgm:cxn modelId="{95429D7B-1A38-4F3E-A092-BA9AE4BCC116}" srcId="{A2E46B06-5D8C-418B-BF48-8FE573256300}" destId="{1633F8E8-0AD1-4582-8AF2-3F3C5712F3D9}" srcOrd="1" destOrd="0" parTransId="{BB028AFB-8976-4EB4-9D53-0F14E7CD3F9E}" sibTransId="{68D7767B-DD3D-4E87-B22C-8BAE19BBCDE6}"/>
    <dgm:cxn modelId="{77C323BA-AAD4-49C1-87C2-608F07057DE3}" type="presOf" srcId="{A2E46B06-5D8C-418B-BF48-8FE573256300}" destId="{FC750486-22FA-4E09-B608-A95166AB6137}" srcOrd="0" destOrd="0" presId="urn:microsoft.com/office/officeart/2005/8/layout/hList1"/>
    <dgm:cxn modelId="{DB44EE71-5CBE-47E3-8454-5593747B1B60}" type="presOf" srcId="{7706E895-2CE5-4A21-97C4-4800904E421A}" destId="{5A0898EF-3250-476A-AD0C-D93FDBEC44D4}" srcOrd="0" destOrd="0" presId="urn:microsoft.com/office/officeart/2005/8/layout/hList1"/>
    <dgm:cxn modelId="{DE27E447-9DB4-4FF5-94A1-C50850D1B665}" srcId="{3AC156ED-E984-4C7A-B960-BF0572931654}" destId="{7706E895-2CE5-4A21-97C4-4800904E421A}" srcOrd="1" destOrd="0" parTransId="{30F86959-45FA-41BC-AF3F-BA2A0F463896}" sibTransId="{41D65A5B-2B34-4FFE-9FFE-4ACC044EF12B}"/>
    <dgm:cxn modelId="{6A5ACE79-2F27-4F03-8EC0-8A116B06596C}" srcId="{7706E895-2CE5-4A21-97C4-4800904E421A}" destId="{01AA78AD-BC22-4344-B909-69D70DAA3F9B}" srcOrd="0" destOrd="0" parTransId="{41802751-612B-4F5E-AF67-49C42B4E89E9}" sibTransId="{CA59B95D-51FB-48CA-BEE6-B27DAC55780F}"/>
    <dgm:cxn modelId="{20379747-7BB3-4146-A291-8DE23059C876}" srcId="{A2E46B06-5D8C-418B-BF48-8FE573256300}" destId="{F57882C3-924B-4788-9FB4-7AAF90510A73}" srcOrd="0" destOrd="0" parTransId="{0CF86E46-F2B9-461B-8271-C336EED88F6F}" sibTransId="{D55A31D0-45A8-467B-AF99-FCDD1A722A28}"/>
    <dgm:cxn modelId="{88960E27-2309-4693-B411-1707EB46F859}" type="presOf" srcId="{01AA78AD-BC22-4344-B909-69D70DAA3F9B}" destId="{8CB56F94-F77B-4629-BEB5-FDD2DBB1FAF7}" srcOrd="0" destOrd="0" presId="urn:microsoft.com/office/officeart/2005/8/layout/hList1"/>
    <dgm:cxn modelId="{D7D5CACC-3E27-455B-9152-EB98692405DC}" type="presParOf" srcId="{13385F86-3CD6-42B1-98E7-A530271F155A}" destId="{DB1F6C9C-9E79-4E0D-B821-198E498C3F8B}" srcOrd="0" destOrd="0" presId="urn:microsoft.com/office/officeart/2005/8/layout/hList1"/>
    <dgm:cxn modelId="{D4166917-AD08-42DB-8BB5-4256CD6032A2}" type="presParOf" srcId="{DB1F6C9C-9E79-4E0D-B821-198E498C3F8B}" destId="{FC750486-22FA-4E09-B608-A95166AB6137}" srcOrd="0" destOrd="0" presId="urn:microsoft.com/office/officeart/2005/8/layout/hList1"/>
    <dgm:cxn modelId="{72B8D1FE-DDE5-4E4D-B130-AC85A2981A87}" type="presParOf" srcId="{DB1F6C9C-9E79-4E0D-B821-198E498C3F8B}" destId="{1DB9A04E-8E4B-4AD8-B3CC-3CE29C957F27}" srcOrd="1" destOrd="0" presId="urn:microsoft.com/office/officeart/2005/8/layout/hList1"/>
    <dgm:cxn modelId="{E8FF631B-0CBE-4159-8918-F39287C74411}" type="presParOf" srcId="{13385F86-3CD6-42B1-98E7-A530271F155A}" destId="{64E4EF83-7ACF-44B7-8DD5-C173A44F0372}" srcOrd="1" destOrd="0" presId="urn:microsoft.com/office/officeart/2005/8/layout/hList1"/>
    <dgm:cxn modelId="{B483A7DF-5726-4577-8CF5-8B3C1AECE3D1}" type="presParOf" srcId="{13385F86-3CD6-42B1-98E7-A530271F155A}" destId="{7D998F1C-B697-49FD-B1B7-8E5CAE7B975B}" srcOrd="2" destOrd="0" presId="urn:microsoft.com/office/officeart/2005/8/layout/hList1"/>
    <dgm:cxn modelId="{4D04C35D-1AD6-431D-B118-55ACF18F147E}" type="presParOf" srcId="{7D998F1C-B697-49FD-B1B7-8E5CAE7B975B}" destId="{5A0898EF-3250-476A-AD0C-D93FDBEC44D4}" srcOrd="0" destOrd="0" presId="urn:microsoft.com/office/officeart/2005/8/layout/hList1"/>
    <dgm:cxn modelId="{F971F724-B2C9-48F2-B4E7-77246B3DB2B5}" type="presParOf" srcId="{7D998F1C-B697-49FD-B1B7-8E5CAE7B975B}" destId="{8CB56F94-F77B-4629-BEB5-FDD2DBB1FAF7}"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66D1BA8F-5795-4318-9ACE-0CD9070F812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id-ID"/>
        </a:p>
      </dgm:t>
    </dgm:pt>
    <dgm:pt modelId="{F1B3D29F-0894-4FAF-8931-DED10EC8A3C6}">
      <dgm:prSet/>
      <dgm:spPr>
        <a:solidFill>
          <a:schemeClr val="accent2"/>
        </a:solidFill>
      </dgm:spPr>
      <dgm:t>
        <a:bodyPr/>
        <a:lstStyle/>
        <a:p>
          <a:pPr rtl="0"/>
          <a:r>
            <a:rPr lang="id-ID" dirty="0" smtClean="0"/>
            <a:t>Inpres No 9/2011</a:t>
          </a:r>
          <a:endParaRPr lang="id-ID" dirty="0"/>
        </a:p>
      </dgm:t>
    </dgm:pt>
    <dgm:pt modelId="{B76B22EB-DC49-4865-9A08-CAE39683ED66}" type="parTrans" cxnId="{21BF7057-7538-4097-A64F-CAE536726D76}">
      <dgm:prSet/>
      <dgm:spPr/>
      <dgm:t>
        <a:bodyPr/>
        <a:lstStyle/>
        <a:p>
          <a:endParaRPr lang="id-ID"/>
        </a:p>
      </dgm:t>
    </dgm:pt>
    <dgm:pt modelId="{FAD96FF2-79C8-4032-9F1C-E5D41963C5DD}" type="sibTrans" cxnId="{21BF7057-7538-4097-A64F-CAE536726D76}">
      <dgm:prSet/>
      <dgm:spPr/>
      <dgm:t>
        <a:bodyPr/>
        <a:lstStyle/>
        <a:p>
          <a:endParaRPr lang="id-ID"/>
        </a:p>
      </dgm:t>
    </dgm:pt>
    <dgm:pt modelId="{13451C98-9CC2-49C8-8596-CA87B57752A7}">
      <dgm:prSet/>
      <dgm:spPr/>
      <dgm:t>
        <a:bodyPr/>
        <a:lstStyle/>
        <a:p>
          <a:pPr rtl="0"/>
          <a:r>
            <a:rPr lang="id-ID" b="1" dirty="0" smtClean="0"/>
            <a:t>Inpres 1/2013 </a:t>
          </a:r>
          <a:endParaRPr lang="id-ID" dirty="0"/>
        </a:p>
      </dgm:t>
    </dgm:pt>
    <dgm:pt modelId="{E8BE0AEF-AABC-41AE-B35B-0005EB324E09}" type="parTrans" cxnId="{8AD1DA32-BCC5-48D2-9322-D00214AF6C0A}">
      <dgm:prSet/>
      <dgm:spPr/>
      <dgm:t>
        <a:bodyPr/>
        <a:lstStyle/>
        <a:p>
          <a:endParaRPr lang="id-ID"/>
        </a:p>
      </dgm:t>
    </dgm:pt>
    <dgm:pt modelId="{8477A8DF-2BA8-4F04-95FB-A29EE68000A4}" type="sibTrans" cxnId="{8AD1DA32-BCC5-48D2-9322-D00214AF6C0A}">
      <dgm:prSet/>
      <dgm:spPr/>
      <dgm:t>
        <a:bodyPr/>
        <a:lstStyle/>
        <a:p>
          <a:endParaRPr lang="id-ID"/>
        </a:p>
      </dgm:t>
    </dgm:pt>
    <dgm:pt modelId="{2045CCD3-6F72-4A1E-BE5F-D6F68116A0AC}">
      <dgm:prSet/>
      <dgm:spPr>
        <a:solidFill>
          <a:srgbClr val="92D050"/>
        </a:solidFill>
      </dgm:spPr>
      <dgm:t>
        <a:bodyPr/>
        <a:lstStyle/>
        <a:p>
          <a:pPr rtl="0"/>
          <a:r>
            <a:rPr lang="id-ID" b="1" dirty="0" smtClean="0"/>
            <a:t>Inpres 17/2011</a:t>
          </a:r>
          <a:r>
            <a:rPr lang="id-ID" dirty="0" smtClean="0"/>
            <a:t> </a:t>
          </a:r>
          <a:endParaRPr lang="id-ID" dirty="0"/>
        </a:p>
      </dgm:t>
    </dgm:pt>
    <dgm:pt modelId="{7939FA9E-A33F-46C2-B586-F045801DE489}" type="parTrans" cxnId="{7C9067A1-88C8-4B57-BFCE-408A56F87346}">
      <dgm:prSet/>
      <dgm:spPr/>
      <dgm:t>
        <a:bodyPr/>
        <a:lstStyle/>
        <a:p>
          <a:endParaRPr lang="id-ID"/>
        </a:p>
      </dgm:t>
    </dgm:pt>
    <dgm:pt modelId="{FFC846A7-5EBE-497B-B4BC-923D71880C7F}" type="sibTrans" cxnId="{7C9067A1-88C8-4B57-BFCE-408A56F87346}">
      <dgm:prSet/>
      <dgm:spPr/>
      <dgm:t>
        <a:bodyPr/>
        <a:lstStyle/>
        <a:p>
          <a:endParaRPr lang="id-ID"/>
        </a:p>
      </dgm:t>
    </dgm:pt>
    <dgm:pt modelId="{C41F48AB-A4EA-46CC-AD3C-E41BC6BEE83F}">
      <dgm:prSet/>
      <dgm:spPr>
        <a:solidFill>
          <a:srgbClr val="0070C0"/>
        </a:solidFill>
      </dgm:spPr>
      <dgm:t>
        <a:bodyPr/>
        <a:lstStyle/>
        <a:p>
          <a:pPr rtl="0"/>
          <a:r>
            <a:rPr lang="en-US" b="1" dirty="0" err="1" smtClean="0"/>
            <a:t>Inpres</a:t>
          </a:r>
          <a:r>
            <a:rPr lang="en-US" b="1" dirty="0" smtClean="0"/>
            <a:t> 2/</a:t>
          </a:r>
          <a:r>
            <a:rPr lang="id-ID" b="1" dirty="0" smtClean="0"/>
            <a:t> 2014</a:t>
          </a:r>
          <a:endParaRPr lang="id-ID" dirty="0"/>
        </a:p>
      </dgm:t>
    </dgm:pt>
    <dgm:pt modelId="{ED10D25E-9302-4805-8378-77A3EA03A99A}" type="parTrans" cxnId="{0E183078-0748-41A2-8086-18121BB122B8}">
      <dgm:prSet/>
      <dgm:spPr/>
      <dgm:t>
        <a:bodyPr/>
        <a:lstStyle/>
        <a:p>
          <a:endParaRPr lang="id-ID"/>
        </a:p>
      </dgm:t>
    </dgm:pt>
    <dgm:pt modelId="{D3B8B670-E0BC-4649-9607-FD13C7BAAADE}" type="sibTrans" cxnId="{0E183078-0748-41A2-8086-18121BB122B8}">
      <dgm:prSet/>
      <dgm:spPr/>
      <dgm:t>
        <a:bodyPr/>
        <a:lstStyle/>
        <a:p>
          <a:endParaRPr lang="id-ID"/>
        </a:p>
      </dgm:t>
    </dgm:pt>
    <dgm:pt modelId="{07D5A972-8465-4C88-BE50-F07AF9D4689D}">
      <dgm:prSet/>
      <dgm:spPr>
        <a:solidFill>
          <a:srgbClr val="FFC000"/>
        </a:solidFill>
      </dgm:spPr>
      <dgm:t>
        <a:bodyPr/>
        <a:lstStyle/>
        <a:p>
          <a:pPr rtl="0"/>
          <a:r>
            <a:rPr lang="en-US" b="1" dirty="0" err="1" smtClean="0"/>
            <a:t>Inpres</a:t>
          </a:r>
          <a:r>
            <a:rPr lang="en-US" b="1" dirty="0" smtClean="0"/>
            <a:t> 7/2015</a:t>
          </a:r>
          <a:endParaRPr lang="id-ID" b="1" dirty="0"/>
        </a:p>
      </dgm:t>
    </dgm:pt>
    <dgm:pt modelId="{F69124AD-B498-4483-8C8B-D1FECB42A12E}" type="parTrans" cxnId="{7D182F12-2A83-4E11-AFB8-62F68560F068}">
      <dgm:prSet/>
      <dgm:spPr/>
      <dgm:t>
        <a:bodyPr/>
        <a:lstStyle/>
        <a:p>
          <a:endParaRPr lang="en-US"/>
        </a:p>
      </dgm:t>
    </dgm:pt>
    <dgm:pt modelId="{E98713F3-00AC-4EA4-9CB9-35D0C8727D66}" type="sibTrans" cxnId="{7D182F12-2A83-4E11-AFB8-62F68560F068}">
      <dgm:prSet/>
      <dgm:spPr/>
      <dgm:t>
        <a:bodyPr/>
        <a:lstStyle/>
        <a:p>
          <a:endParaRPr lang="en-US"/>
        </a:p>
      </dgm:t>
    </dgm:pt>
    <dgm:pt modelId="{B7C9DE65-6DAB-4933-99C2-EAA7078B90FA}" type="pres">
      <dgm:prSet presAssocID="{66D1BA8F-5795-4318-9ACE-0CD9070F8121}" presName="Name0" presStyleCnt="0">
        <dgm:presLayoutVars>
          <dgm:dir/>
          <dgm:animLvl val="lvl"/>
          <dgm:resizeHandles val="exact"/>
        </dgm:presLayoutVars>
      </dgm:prSet>
      <dgm:spPr/>
      <dgm:t>
        <a:bodyPr/>
        <a:lstStyle/>
        <a:p>
          <a:endParaRPr lang="en-US"/>
        </a:p>
      </dgm:t>
    </dgm:pt>
    <dgm:pt modelId="{AC63D1EC-13AE-4FB8-8A60-682DB43D0B81}" type="pres">
      <dgm:prSet presAssocID="{F1B3D29F-0894-4FAF-8931-DED10EC8A3C6}" presName="parTxOnly" presStyleLbl="node1" presStyleIdx="0" presStyleCnt="5">
        <dgm:presLayoutVars>
          <dgm:chMax val="0"/>
          <dgm:chPref val="0"/>
          <dgm:bulletEnabled val="1"/>
        </dgm:presLayoutVars>
      </dgm:prSet>
      <dgm:spPr/>
      <dgm:t>
        <a:bodyPr/>
        <a:lstStyle/>
        <a:p>
          <a:endParaRPr lang="id-ID"/>
        </a:p>
      </dgm:t>
    </dgm:pt>
    <dgm:pt modelId="{46FCB356-6D12-4E11-B227-C9FB78B3FDA5}" type="pres">
      <dgm:prSet presAssocID="{FAD96FF2-79C8-4032-9F1C-E5D41963C5DD}" presName="parTxOnlySpace" presStyleCnt="0"/>
      <dgm:spPr/>
    </dgm:pt>
    <dgm:pt modelId="{6AB0E525-D417-40AB-ACC8-A692226A8828}" type="pres">
      <dgm:prSet presAssocID="{2045CCD3-6F72-4A1E-BE5F-D6F68116A0AC}" presName="parTxOnly" presStyleLbl="node1" presStyleIdx="1" presStyleCnt="5">
        <dgm:presLayoutVars>
          <dgm:chMax val="0"/>
          <dgm:chPref val="0"/>
          <dgm:bulletEnabled val="1"/>
        </dgm:presLayoutVars>
      </dgm:prSet>
      <dgm:spPr/>
      <dgm:t>
        <a:bodyPr/>
        <a:lstStyle/>
        <a:p>
          <a:endParaRPr lang="id-ID"/>
        </a:p>
      </dgm:t>
    </dgm:pt>
    <dgm:pt modelId="{C9718FF4-1EEA-4522-A3DB-89D50281AF8F}" type="pres">
      <dgm:prSet presAssocID="{FFC846A7-5EBE-497B-B4BC-923D71880C7F}" presName="parTxOnlySpace" presStyleCnt="0"/>
      <dgm:spPr/>
    </dgm:pt>
    <dgm:pt modelId="{4EE098D3-EAEE-46A6-9409-205CCE065DDD}" type="pres">
      <dgm:prSet presAssocID="{13451C98-9CC2-49C8-8596-CA87B57752A7}" presName="parTxOnly" presStyleLbl="node1" presStyleIdx="2" presStyleCnt="5">
        <dgm:presLayoutVars>
          <dgm:chMax val="0"/>
          <dgm:chPref val="0"/>
          <dgm:bulletEnabled val="1"/>
        </dgm:presLayoutVars>
      </dgm:prSet>
      <dgm:spPr/>
      <dgm:t>
        <a:bodyPr/>
        <a:lstStyle/>
        <a:p>
          <a:endParaRPr lang="en-US"/>
        </a:p>
      </dgm:t>
    </dgm:pt>
    <dgm:pt modelId="{53A6C2A5-7E56-492D-A23F-5A82A16DA9CD}" type="pres">
      <dgm:prSet presAssocID="{8477A8DF-2BA8-4F04-95FB-A29EE68000A4}" presName="parTxOnlySpace" presStyleCnt="0"/>
      <dgm:spPr/>
    </dgm:pt>
    <dgm:pt modelId="{94F0D3CE-35D5-406C-AA5D-9ED241D8AC4B}" type="pres">
      <dgm:prSet presAssocID="{C41F48AB-A4EA-46CC-AD3C-E41BC6BEE83F}" presName="parTxOnly" presStyleLbl="node1" presStyleIdx="3" presStyleCnt="5">
        <dgm:presLayoutVars>
          <dgm:chMax val="0"/>
          <dgm:chPref val="0"/>
          <dgm:bulletEnabled val="1"/>
        </dgm:presLayoutVars>
      </dgm:prSet>
      <dgm:spPr/>
      <dgm:t>
        <a:bodyPr/>
        <a:lstStyle/>
        <a:p>
          <a:endParaRPr lang="id-ID"/>
        </a:p>
      </dgm:t>
    </dgm:pt>
    <dgm:pt modelId="{6A5DB7A6-3F11-424C-B27A-0CAC8D22E6F7}" type="pres">
      <dgm:prSet presAssocID="{D3B8B670-E0BC-4649-9607-FD13C7BAAADE}" presName="parTxOnlySpace" presStyleCnt="0"/>
      <dgm:spPr/>
    </dgm:pt>
    <dgm:pt modelId="{5ADDF354-2D61-47C8-A561-B0DB509528BE}" type="pres">
      <dgm:prSet presAssocID="{07D5A972-8465-4C88-BE50-F07AF9D4689D}" presName="parTxOnly" presStyleLbl="node1" presStyleIdx="4" presStyleCnt="5">
        <dgm:presLayoutVars>
          <dgm:chMax val="0"/>
          <dgm:chPref val="0"/>
          <dgm:bulletEnabled val="1"/>
        </dgm:presLayoutVars>
      </dgm:prSet>
      <dgm:spPr/>
      <dgm:t>
        <a:bodyPr/>
        <a:lstStyle/>
        <a:p>
          <a:endParaRPr lang="en-US"/>
        </a:p>
      </dgm:t>
    </dgm:pt>
  </dgm:ptLst>
  <dgm:cxnLst>
    <dgm:cxn modelId="{7D182F12-2A83-4E11-AFB8-62F68560F068}" srcId="{66D1BA8F-5795-4318-9ACE-0CD9070F8121}" destId="{07D5A972-8465-4C88-BE50-F07AF9D4689D}" srcOrd="4" destOrd="0" parTransId="{F69124AD-B498-4483-8C8B-D1FECB42A12E}" sibTransId="{E98713F3-00AC-4EA4-9CB9-35D0C8727D66}"/>
    <dgm:cxn modelId="{5D5EFB09-1BE0-4404-BDC2-411E77C15062}" type="presOf" srcId="{2045CCD3-6F72-4A1E-BE5F-D6F68116A0AC}" destId="{6AB0E525-D417-40AB-ACC8-A692226A8828}" srcOrd="0" destOrd="0" presId="urn:microsoft.com/office/officeart/2005/8/layout/chevron1"/>
    <dgm:cxn modelId="{9D1357D1-7BF8-4479-8164-8C3A52F99C58}" type="presOf" srcId="{07D5A972-8465-4C88-BE50-F07AF9D4689D}" destId="{5ADDF354-2D61-47C8-A561-B0DB509528BE}" srcOrd="0" destOrd="0" presId="urn:microsoft.com/office/officeart/2005/8/layout/chevron1"/>
    <dgm:cxn modelId="{0CC4BC43-554A-4250-A239-9FB0623899E5}" type="presOf" srcId="{66D1BA8F-5795-4318-9ACE-0CD9070F8121}" destId="{B7C9DE65-6DAB-4933-99C2-EAA7078B90FA}" srcOrd="0" destOrd="0" presId="urn:microsoft.com/office/officeart/2005/8/layout/chevron1"/>
    <dgm:cxn modelId="{0E183078-0748-41A2-8086-18121BB122B8}" srcId="{66D1BA8F-5795-4318-9ACE-0CD9070F8121}" destId="{C41F48AB-A4EA-46CC-AD3C-E41BC6BEE83F}" srcOrd="3" destOrd="0" parTransId="{ED10D25E-9302-4805-8378-77A3EA03A99A}" sibTransId="{D3B8B670-E0BC-4649-9607-FD13C7BAAADE}"/>
    <dgm:cxn modelId="{27E8010F-8DC0-4DD4-91FA-CAAF67E6485B}" type="presOf" srcId="{C41F48AB-A4EA-46CC-AD3C-E41BC6BEE83F}" destId="{94F0D3CE-35D5-406C-AA5D-9ED241D8AC4B}" srcOrd="0" destOrd="0" presId="urn:microsoft.com/office/officeart/2005/8/layout/chevron1"/>
    <dgm:cxn modelId="{7C9067A1-88C8-4B57-BFCE-408A56F87346}" srcId="{66D1BA8F-5795-4318-9ACE-0CD9070F8121}" destId="{2045CCD3-6F72-4A1E-BE5F-D6F68116A0AC}" srcOrd="1" destOrd="0" parTransId="{7939FA9E-A33F-46C2-B586-F045801DE489}" sibTransId="{FFC846A7-5EBE-497B-B4BC-923D71880C7F}"/>
    <dgm:cxn modelId="{8AD1DA32-BCC5-48D2-9322-D00214AF6C0A}" srcId="{66D1BA8F-5795-4318-9ACE-0CD9070F8121}" destId="{13451C98-9CC2-49C8-8596-CA87B57752A7}" srcOrd="2" destOrd="0" parTransId="{E8BE0AEF-AABC-41AE-B35B-0005EB324E09}" sibTransId="{8477A8DF-2BA8-4F04-95FB-A29EE68000A4}"/>
    <dgm:cxn modelId="{B66EEEB2-BE57-4A90-B5FC-20F3A98D064B}" type="presOf" srcId="{F1B3D29F-0894-4FAF-8931-DED10EC8A3C6}" destId="{AC63D1EC-13AE-4FB8-8A60-682DB43D0B81}" srcOrd="0" destOrd="0" presId="urn:microsoft.com/office/officeart/2005/8/layout/chevron1"/>
    <dgm:cxn modelId="{1C252B9C-46DE-463D-B727-6A1115A611F0}" type="presOf" srcId="{13451C98-9CC2-49C8-8596-CA87B57752A7}" destId="{4EE098D3-EAEE-46A6-9409-205CCE065DDD}" srcOrd="0" destOrd="0" presId="urn:microsoft.com/office/officeart/2005/8/layout/chevron1"/>
    <dgm:cxn modelId="{21BF7057-7538-4097-A64F-CAE536726D76}" srcId="{66D1BA8F-5795-4318-9ACE-0CD9070F8121}" destId="{F1B3D29F-0894-4FAF-8931-DED10EC8A3C6}" srcOrd="0" destOrd="0" parTransId="{B76B22EB-DC49-4865-9A08-CAE39683ED66}" sibTransId="{FAD96FF2-79C8-4032-9F1C-E5D41963C5DD}"/>
    <dgm:cxn modelId="{BF4880E1-A4FC-47EE-B18E-3A965AAB7659}" type="presParOf" srcId="{B7C9DE65-6DAB-4933-99C2-EAA7078B90FA}" destId="{AC63D1EC-13AE-4FB8-8A60-682DB43D0B81}" srcOrd="0" destOrd="0" presId="urn:microsoft.com/office/officeart/2005/8/layout/chevron1"/>
    <dgm:cxn modelId="{4E63DEF3-248B-47FA-808A-74995E378D53}" type="presParOf" srcId="{B7C9DE65-6DAB-4933-99C2-EAA7078B90FA}" destId="{46FCB356-6D12-4E11-B227-C9FB78B3FDA5}" srcOrd="1" destOrd="0" presId="urn:microsoft.com/office/officeart/2005/8/layout/chevron1"/>
    <dgm:cxn modelId="{0C8E83B6-B619-4DCB-8281-6F3714C3DC39}" type="presParOf" srcId="{B7C9DE65-6DAB-4933-99C2-EAA7078B90FA}" destId="{6AB0E525-D417-40AB-ACC8-A692226A8828}" srcOrd="2" destOrd="0" presId="urn:microsoft.com/office/officeart/2005/8/layout/chevron1"/>
    <dgm:cxn modelId="{DB22CC10-3102-400E-AC5A-1D48F8DF117E}" type="presParOf" srcId="{B7C9DE65-6DAB-4933-99C2-EAA7078B90FA}" destId="{C9718FF4-1EEA-4522-A3DB-89D50281AF8F}" srcOrd="3" destOrd="0" presId="urn:microsoft.com/office/officeart/2005/8/layout/chevron1"/>
    <dgm:cxn modelId="{5D245EC7-C9CA-4D1F-A410-CE3B7ED0F2AF}" type="presParOf" srcId="{B7C9DE65-6DAB-4933-99C2-EAA7078B90FA}" destId="{4EE098D3-EAEE-46A6-9409-205CCE065DDD}" srcOrd="4" destOrd="0" presId="urn:microsoft.com/office/officeart/2005/8/layout/chevron1"/>
    <dgm:cxn modelId="{EBAAC490-3553-40F7-951E-C644CF1662C4}" type="presParOf" srcId="{B7C9DE65-6DAB-4933-99C2-EAA7078B90FA}" destId="{53A6C2A5-7E56-492D-A23F-5A82A16DA9CD}" srcOrd="5" destOrd="0" presId="urn:microsoft.com/office/officeart/2005/8/layout/chevron1"/>
    <dgm:cxn modelId="{EDCDE203-9102-4F50-BF87-368E2B002D80}" type="presParOf" srcId="{B7C9DE65-6DAB-4933-99C2-EAA7078B90FA}" destId="{94F0D3CE-35D5-406C-AA5D-9ED241D8AC4B}" srcOrd="6" destOrd="0" presId="urn:microsoft.com/office/officeart/2005/8/layout/chevron1"/>
    <dgm:cxn modelId="{D92F8C30-F12F-4B13-BFB9-E6394AEE381A}" type="presParOf" srcId="{B7C9DE65-6DAB-4933-99C2-EAA7078B90FA}" destId="{6A5DB7A6-3F11-424C-B27A-0CAC8D22E6F7}" srcOrd="7" destOrd="0" presId="urn:microsoft.com/office/officeart/2005/8/layout/chevron1"/>
    <dgm:cxn modelId="{A30E9F50-CF18-4C0B-BE3A-C44CEB895E6C}" type="presParOf" srcId="{B7C9DE65-6DAB-4933-99C2-EAA7078B90FA}" destId="{5ADDF354-2D61-47C8-A561-B0DB509528BE}" srcOrd="8"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521E089F-2FB8-4BA6-A61A-80A9024403E8}"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CC964DD0-FD17-4902-9E0D-ED67AA66AF66}">
      <dgm:prSet phldrT="[Text]" custT="1"/>
      <dgm:spPr>
        <a:solidFill>
          <a:schemeClr val="tx1">
            <a:lumMod val="85000"/>
            <a:lumOff val="15000"/>
          </a:schemeClr>
        </a:solidFill>
      </dgm:spPr>
      <dgm:t>
        <a:bodyPr/>
        <a:lstStyle/>
        <a:p>
          <a:r>
            <a:rPr lang="id-ID" sz="2000" b="1" dirty="0" smtClean="0"/>
            <a:t>Tim Kerja (1)</a:t>
          </a:r>
          <a:endParaRPr lang="en-US" sz="2000" dirty="0"/>
        </a:p>
      </dgm:t>
      <dgm:extLst>
        <a:ext uri="{E40237B7-FDA0-4F09-8148-C483321AD2D9}"/>
      </dgm:extLst>
    </dgm:pt>
    <dgm:pt modelId="{2F3B1B33-3AA8-45FC-B115-BC30F0491A4B}" type="parTrans" cxnId="{B16EEEBD-B55C-4352-9F67-496962ACADEB}">
      <dgm:prSet/>
      <dgm:spPr/>
      <dgm:t>
        <a:bodyPr/>
        <a:lstStyle/>
        <a:p>
          <a:endParaRPr lang="en-US"/>
        </a:p>
      </dgm:t>
    </dgm:pt>
    <dgm:pt modelId="{301D4220-D451-490D-B35C-18C0C49CACB6}" type="sibTrans" cxnId="{B16EEEBD-B55C-4352-9F67-496962ACADEB}">
      <dgm:prSet/>
      <dgm:spPr/>
      <dgm:t>
        <a:bodyPr/>
        <a:lstStyle/>
        <a:p>
          <a:endParaRPr lang="en-US"/>
        </a:p>
      </dgm:t>
    </dgm:pt>
    <dgm:pt modelId="{D54F478C-68E9-4D38-A532-2A9B6C62C6C5}">
      <dgm:prSet phldrT="[Text]" custT="1"/>
      <dgm:spPr>
        <a:solidFill>
          <a:schemeClr val="bg1">
            <a:lumMod val="95000"/>
          </a:schemeClr>
        </a:solidFill>
      </dgm:spPr>
      <dgm:t>
        <a:bodyPr/>
        <a:lstStyle/>
        <a:p>
          <a:r>
            <a:rPr lang="id-ID" sz="1600" dirty="0" smtClean="0"/>
            <a:t>Tim  telah dibentuk</a:t>
          </a:r>
          <a:endParaRPr lang="en-US" sz="1600" dirty="0"/>
        </a:p>
      </dgm:t>
    </dgm:pt>
    <dgm:pt modelId="{A74400FD-A8B9-460F-823F-99E0C88FE5C9}" type="parTrans" cxnId="{741F3565-8217-4D53-87F0-51DCA1DC278F}">
      <dgm:prSet/>
      <dgm:spPr/>
      <dgm:t>
        <a:bodyPr/>
        <a:lstStyle/>
        <a:p>
          <a:endParaRPr lang="en-US"/>
        </a:p>
      </dgm:t>
    </dgm:pt>
    <dgm:pt modelId="{2E0E3E83-2A2E-4D7A-BB1B-71DC14A68543}" type="sibTrans" cxnId="{741F3565-8217-4D53-87F0-51DCA1DC278F}">
      <dgm:prSet/>
      <dgm:spPr/>
      <dgm:t>
        <a:bodyPr/>
        <a:lstStyle/>
        <a:p>
          <a:endParaRPr lang="en-US"/>
        </a:p>
      </dgm:t>
    </dgm:pt>
    <dgm:pt modelId="{1847FA30-06AB-4909-A56F-C1380342EA69}">
      <dgm:prSet phldrT="[Text]" custT="1"/>
      <dgm:spPr>
        <a:solidFill>
          <a:schemeClr val="tx1">
            <a:lumMod val="85000"/>
            <a:lumOff val="15000"/>
          </a:schemeClr>
        </a:solidFill>
      </dgm:spPr>
      <dgm:t>
        <a:bodyPr/>
        <a:lstStyle/>
        <a:p>
          <a:r>
            <a:rPr lang="id-ID" sz="2000" b="1" dirty="0" smtClean="0"/>
            <a:t>Rencana Kerja </a:t>
          </a:r>
          <a:r>
            <a:rPr lang="id-ID" sz="2000" dirty="0" smtClean="0"/>
            <a:t>pembangunan ZI (1)  </a:t>
          </a:r>
          <a:endParaRPr lang="en-US" sz="2000" dirty="0"/>
        </a:p>
      </dgm:t>
      <dgm:extLst>
        <a:ext uri="{E40237B7-FDA0-4F09-8148-C483321AD2D9}"/>
      </dgm:extLst>
    </dgm:pt>
    <dgm:pt modelId="{11AE5482-F44D-4DCC-B251-EAEA32785CB7}" type="parTrans" cxnId="{DE909FFD-F16C-47EA-8327-E2943A978223}">
      <dgm:prSet/>
      <dgm:spPr/>
      <dgm:t>
        <a:bodyPr/>
        <a:lstStyle/>
        <a:p>
          <a:endParaRPr lang="en-US"/>
        </a:p>
      </dgm:t>
    </dgm:pt>
    <dgm:pt modelId="{2AFCD174-5BB7-4DFA-8766-78987CFA6243}" type="sibTrans" cxnId="{DE909FFD-F16C-47EA-8327-E2943A978223}">
      <dgm:prSet/>
      <dgm:spPr/>
      <dgm:t>
        <a:bodyPr/>
        <a:lstStyle/>
        <a:p>
          <a:endParaRPr lang="en-US"/>
        </a:p>
      </dgm:t>
    </dgm:pt>
    <dgm:pt modelId="{CA72DCB9-C70E-45D9-BCD0-66DF4DA4C277}">
      <dgm:prSet phldrT="[Text]" custT="1"/>
      <dgm:spPr>
        <a:solidFill>
          <a:schemeClr val="bg1">
            <a:lumMod val="95000"/>
          </a:schemeClr>
        </a:solidFill>
      </dgm:spPr>
      <dgm:t>
        <a:bodyPr/>
        <a:lstStyle/>
        <a:p>
          <a:r>
            <a:rPr lang="id-ID" sz="1600" dirty="0" smtClean="0"/>
            <a:t>Rencana kerja pembangunan ZI   telah dibuat.</a:t>
          </a:r>
          <a:endParaRPr lang="en-US" sz="1600" dirty="0"/>
        </a:p>
      </dgm:t>
    </dgm:pt>
    <dgm:pt modelId="{F80D1CCB-729E-4348-BDD7-6F317CD1B9B0}" type="parTrans" cxnId="{8337DBF0-D7D1-47B0-B748-B08E36420FE2}">
      <dgm:prSet/>
      <dgm:spPr/>
      <dgm:t>
        <a:bodyPr/>
        <a:lstStyle/>
        <a:p>
          <a:endParaRPr lang="en-US"/>
        </a:p>
      </dgm:t>
    </dgm:pt>
    <dgm:pt modelId="{B79A7366-6293-4763-93F1-D16F063EEB22}" type="sibTrans" cxnId="{8337DBF0-D7D1-47B0-B748-B08E36420FE2}">
      <dgm:prSet/>
      <dgm:spPr/>
      <dgm:t>
        <a:bodyPr/>
        <a:lstStyle/>
        <a:p>
          <a:endParaRPr lang="en-US"/>
        </a:p>
      </dgm:t>
    </dgm:pt>
    <dgm:pt modelId="{E1A64F94-370C-4489-9FDD-A787FD9501DA}">
      <dgm:prSet custT="1"/>
      <dgm:spPr>
        <a:solidFill>
          <a:schemeClr val="bg1">
            <a:lumMod val="95000"/>
          </a:schemeClr>
        </a:solidFill>
      </dgm:spPr>
      <dgm:t>
        <a:bodyPr/>
        <a:lstStyle/>
        <a:p>
          <a:r>
            <a:rPr lang="en-US" sz="1600" dirty="0" err="1" smtClean="0"/>
            <a:t>Dalam</a:t>
          </a:r>
          <a:r>
            <a:rPr lang="en-US" sz="1600" dirty="0" smtClean="0"/>
            <a:t> </a:t>
          </a:r>
          <a:r>
            <a:rPr lang="en-US" sz="1600" dirty="0" err="1" smtClean="0"/>
            <a:t>dokumen</a:t>
          </a:r>
          <a:r>
            <a:rPr lang="en-US" sz="1600" dirty="0" smtClean="0"/>
            <a:t> </a:t>
          </a:r>
          <a:r>
            <a:rPr lang="en-US" sz="1600" dirty="0" err="1" smtClean="0"/>
            <a:t>pembangunan</a:t>
          </a:r>
          <a:r>
            <a:rPr lang="en-US" sz="1600" dirty="0" smtClean="0"/>
            <a:t> </a:t>
          </a:r>
          <a:r>
            <a:rPr lang="en-US" sz="1600" dirty="0" err="1" smtClean="0"/>
            <a:t>terdapat</a:t>
          </a:r>
          <a:r>
            <a:rPr lang="en-US" sz="1600" dirty="0" smtClean="0"/>
            <a:t> target-target </a:t>
          </a:r>
          <a:r>
            <a:rPr lang="en-US" sz="1600" dirty="0" err="1" smtClean="0"/>
            <a:t>prioritas</a:t>
          </a:r>
          <a:endParaRPr lang="en-US" sz="1600" dirty="0"/>
        </a:p>
      </dgm:t>
    </dgm:pt>
    <dgm:pt modelId="{C28889C9-E07F-40ED-98F0-FBE55B3BDAD0}" type="parTrans" cxnId="{FE8B3EDA-73A1-431B-AAF1-E8C2101C8A4D}">
      <dgm:prSet/>
      <dgm:spPr/>
      <dgm:t>
        <a:bodyPr/>
        <a:lstStyle/>
        <a:p>
          <a:endParaRPr lang="en-US"/>
        </a:p>
      </dgm:t>
    </dgm:pt>
    <dgm:pt modelId="{037AFF09-4321-4FA9-A800-DCF6AA5B42B0}" type="sibTrans" cxnId="{FE8B3EDA-73A1-431B-AAF1-E8C2101C8A4D}">
      <dgm:prSet/>
      <dgm:spPr/>
      <dgm:t>
        <a:bodyPr/>
        <a:lstStyle/>
        <a:p>
          <a:endParaRPr lang="en-US"/>
        </a:p>
      </dgm:t>
    </dgm:pt>
    <dgm:pt modelId="{5771FDE2-42D2-4D51-8150-D90ED74A78E1}">
      <dgm:prSet custT="1"/>
      <dgm:spPr>
        <a:solidFill>
          <a:schemeClr val="bg1">
            <a:lumMod val="95000"/>
          </a:schemeClr>
        </a:solidFill>
      </dgm:spPr>
      <dgm:t>
        <a:bodyPr/>
        <a:lstStyle/>
        <a:p>
          <a:r>
            <a:rPr lang="id-ID" sz="1600" dirty="0" smtClean="0"/>
            <a:t>Telah terdapat mekanisme atau media untuk mensosialisasikan pembangunan ZI menuju  WBK/WBBM</a:t>
          </a:r>
          <a:endParaRPr lang="en-US" sz="1600" dirty="0"/>
        </a:p>
      </dgm:t>
    </dgm:pt>
    <dgm:pt modelId="{A2111BDF-262D-4D45-B4B9-E7CC21FA7527}" type="parTrans" cxnId="{D65A1B49-A5DF-4194-A7D1-8491061E0B83}">
      <dgm:prSet/>
      <dgm:spPr/>
      <dgm:t>
        <a:bodyPr/>
        <a:lstStyle/>
        <a:p>
          <a:endParaRPr lang="en-US"/>
        </a:p>
      </dgm:t>
    </dgm:pt>
    <dgm:pt modelId="{46BCC84B-8424-40AE-9D81-5CBB9A4CF8AE}" type="sibTrans" cxnId="{D65A1B49-A5DF-4194-A7D1-8491061E0B83}">
      <dgm:prSet/>
      <dgm:spPr/>
      <dgm:t>
        <a:bodyPr/>
        <a:lstStyle/>
        <a:p>
          <a:endParaRPr lang="en-US"/>
        </a:p>
      </dgm:t>
    </dgm:pt>
    <dgm:pt modelId="{ACBF1A2E-3261-4289-9515-0CC94E5735A7}">
      <dgm:prSet phldrT="[Text]" custT="1"/>
      <dgm:spPr>
        <a:solidFill>
          <a:schemeClr val="bg1">
            <a:lumMod val="95000"/>
          </a:schemeClr>
        </a:solidFill>
      </dgm:spPr>
      <dgm:t>
        <a:bodyPr/>
        <a:lstStyle/>
        <a:p>
          <a:endParaRPr lang="en-US" sz="1600" dirty="0"/>
        </a:p>
      </dgm:t>
    </dgm:pt>
    <dgm:pt modelId="{0FE17F6D-2C4C-4EBF-8A96-33E659CEDBA2}" type="parTrans" cxnId="{5E8CE3E3-F99C-484B-B842-2D07540CC9E0}">
      <dgm:prSet/>
      <dgm:spPr/>
      <dgm:t>
        <a:bodyPr/>
        <a:lstStyle/>
        <a:p>
          <a:endParaRPr lang="en-US"/>
        </a:p>
      </dgm:t>
    </dgm:pt>
    <dgm:pt modelId="{C74CF2CB-4CF7-45F9-9E4F-E5E16854749C}" type="sibTrans" cxnId="{5E8CE3E3-F99C-484B-B842-2D07540CC9E0}">
      <dgm:prSet/>
      <dgm:spPr/>
      <dgm:t>
        <a:bodyPr/>
        <a:lstStyle/>
        <a:p>
          <a:endParaRPr lang="en-US"/>
        </a:p>
      </dgm:t>
    </dgm:pt>
    <dgm:pt modelId="{C52945D7-1F4A-4401-BB13-0A8D795C840A}">
      <dgm:prSet custT="1"/>
      <dgm:spPr>
        <a:solidFill>
          <a:schemeClr val="bg1">
            <a:lumMod val="95000"/>
          </a:schemeClr>
        </a:solidFill>
      </dgm:spPr>
      <dgm:t>
        <a:bodyPr/>
        <a:lstStyle/>
        <a:p>
          <a:endParaRPr lang="en-US" sz="1600" dirty="0"/>
        </a:p>
      </dgm:t>
    </dgm:pt>
    <dgm:pt modelId="{87B0E190-D214-4C10-AD8A-31C251F6CF6C}" type="parTrans" cxnId="{FA486ED1-A74F-4E84-8A50-DC5697BE9B3C}">
      <dgm:prSet/>
      <dgm:spPr/>
      <dgm:t>
        <a:bodyPr/>
        <a:lstStyle/>
        <a:p>
          <a:endParaRPr lang="en-US"/>
        </a:p>
      </dgm:t>
    </dgm:pt>
    <dgm:pt modelId="{35E624A8-FF4D-43AD-AB4B-8C4F1638B698}" type="sibTrans" cxnId="{FA486ED1-A74F-4E84-8A50-DC5697BE9B3C}">
      <dgm:prSet/>
      <dgm:spPr/>
      <dgm:t>
        <a:bodyPr/>
        <a:lstStyle/>
        <a:p>
          <a:endParaRPr lang="en-US"/>
        </a:p>
      </dgm:t>
    </dgm:pt>
    <dgm:pt modelId="{A923C101-5A88-429F-8F13-9FE2B6CA78E2}">
      <dgm:prSet custT="1"/>
      <dgm:spPr>
        <a:solidFill>
          <a:schemeClr val="bg1">
            <a:lumMod val="95000"/>
          </a:schemeClr>
        </a:solidFill>
      </dgm:spPr>
      <dgm:t>
        <a:bodyPr/>
        <a:lstStyle/>
        <a:p>
          <a:r>
            <a:rPr lang="en-US" sz="1600" dirty="0" err="1" smtClean="0"/>
            <a:t>Penentuan</a:t>
          </a:r>
          <a:r>
            <a:rPr lang="en-US" sz="1600" dirty="0" smtClean="0"/>
            <a:t> </a:t>
          </a:r>
          <a:r>
            <a:rPr lang="en-US" sz="1600" dirty="0" err="1" smtClean="0"/>
            <a:t>anggota</a:t>
          </a:r>
          <a:r>
            <a:rPr lang="en-US" sz="1600" dirty="0" smtClean="0"/>
            <a:t> </a:t>
          </a:r>
          <a:r>
            <a:rPr lang="en-US" sz="1600" dirty="0" err="1" smtClean="0"/>
            <a:t>tim</a:t>
          </a:r>
          <a:r>
            <a:rPr lang="en-US" sz="1600" dirty="0" smtClean="0"/>
            <a:t> </a:t>
          </a:r>
          <a:r>
            <a:rPr lang="en-US" sz="1600" dirty="0" err="1" smtClean="0"/>
            <a:t>selain</a:t>
          </a:r>
          <a:r>
            <a:rPr lang="en-US" sz="1600" dirty="0" smtClean="0"/>
            <a:t> </a:t>
          </a:r>
          <a:r>
            <a:rPr lang="en-US" sz="1600" dirty="0" err="1" smtClean="0"/>
            <a:t>pimpinan</a:t>
          </a:r>
          <a:r>
            <a:rPr lang="en-US" sz="1600" dirty="0" smtClean="0"/>
            <a:t> </a:t>
          </a:r>
          <a:r>
            <a:rPr lang="en-US" sz="1600" dirty="0" err="1" smtClean="0"/>
            <a:t>dipiih</a:t>
          </a:r>
          <a:r>
            <a:rPr lang="en-US" sz="1600" dirty="0" smtClean="0"/>
            <a:t> </a:t>
          </a:r>
          <a:r>
            <a:rPr lang="en-US" sz="1600" dirty="0" err="1" smtClean="0"/>
            <a:t>melalui</a:t>
          </a:r>
          <a:r>
            <a:rPr lang="en-US" sz="1600" dirty="0" smtClean="0"/>
            <a:t> </a:t>
          </a:r>
          <a:r>
            <a:rPr lang="en-US" sz="1600" dirty="0" err="1" smtClean="0"/>
            <a:t>prosedur</a:t>
          </a:r>
          <a:r>
            <a:rPr lang="en-US" sz="1600" dirty="0" smtClean="0"/>
            <a:t> yang </a:t>
          </a:r>
          <a:r>
            <a:rPr lang="en-US" sz="1600" dirty="0" err="1" smtClean="0"/>
            <a:t>jelas</a:t>
          </a:r>
          <a:endParaRPr lang="en-US" sz="1600" dirty="0"/>
        </a:p>
      </dgm:t>
    </dgm:pt>
    <dgm:pt modelId="{30AFE1D6-5030-4268-BD8B-8185B9377EDA}" type="parTrans" cxnId="{F0ED9255-5CF1-4012-A0BD-A64DC48DECAB}">
      <dgm:prSet/>
      <dgm:spPr/>
      <dgm:t>
        <a:bodyPr/>
        <a:lstStyle/>
        <a:p>
          <a:endParaRPr lang="en-US"/>
        </a:p>
      </dgm:t>
    </dgm:pt>
    <dgm:pt modelId="{C42AD8CB-5CDD-407C-AA16-B5F5B44ABCF7}" type="sibTrans" cxnId="{F0ED9255-5CF1-4012-A0BD-A64DC48DECAB}">
      <dgm:prSet/>
      <dgm:spPr/>
      <dgm:t>
        <a:bodyPr/>
        <a:lstStyle/>
        <a:p>
          <a:endParaRPr lang="en-US"/>
        </a:p>
      </dgm:t>
    </dgm:pt>
    <dgm:pt modelId="{994B4205-5DDA-405D-A9C0-1A45A692D30B}">
      <dgm:prSet phldrT="[Text]" custT="1"/>
      <dgm:spPr>
        <a:solidFill>
          <a:schemeClr val="bg1">
            <a:lumMod val="95000"/>
          </a:schemeClr>
        </a:solidFill>
      </dgm:spPr>
      <dgm:t>
        <a:bodyPr/>
        <a:lstStyle/>
        <a:p>
          <a:endParaRPr lang="en-US" sz="1600" dirty="0"/>
        </a:p>
      </dgm:t>
    </dgm:pt>
    <dgm:pt modelId="{BB183E36-24F0-4393-9792-84BE603E5496}" type="parTrans" cxnId="{97ABB2EE-1D1E-4A19-B3CA-ECF612DDD474}">
      <dgm:prSet/>
      <dgm:spPr/>
      <dgm:t>
        <a:bodyPr/>
        <a:lstStyle/>
        <a:p>
          <a:endParaRPr lang="en-US"/>
        </a:p>
      </dgm:t>
    </dgm:pt>
    <dgm:pt modelId="{F35D0685-DDAE-4850-AC6F-705B25BDDA44}" type="sibTrans" cxnId="{97ABB2EE-1D1E-4A19-B3CA-ECF612DDD474}">
      <dgm:prSet/>
      <dgm:spPr/>
      <dgm:t>
        <a:bodyPr/>
        <a:lstStyle/>
        <a:p>
          <a:endParaRPr lang="en-US"/>
        </a:p>
      </dgm:t>
    </dgm:pt>
    <dgm:pt modelId="{584F703C-C3C3-4C5D-8BCE-75C586B43DE8}" type="pres">
      <dgm:prSet presAssocID="{521E089F-2FB8-4BA6-A61A-80A9024403E8}" presName="Name0" presStyleCnt="0">
        <dgm:presLayoutVars>
          <dgm:dir/>
          <dgm:animLvl val="lvl"/>
          <dgm:resizeHandles val="exact"/>
        </dgm:presLayoutVars>
      </dgm:prSet>
      <dgm:spPr/>
      <dgm:t>
        <a:bodyPr/>
        <a:lstStyle/>
        <a:p>
          <a:endParaRPr lang="en-US"/>
        </a:p>
      </dgm:t>
    </dgm:pt>
    <dgm:pt modelId="{16E44098-24DF-40F4-919E-5FDB8CFE1705}" type="pres">
      <dgm:prSet presAssocID="{CC964DD0-FD17-4902-9E0D-ED67AA66AF66}" presName="composite" presStyleCnt="0"/>
      <dgm:spPr/>
    </dgm:pt>
    <dgm:pt modelId="{0F22E29D-374A-472E-BFA1-F755C368C375}" type="pres">
      <dgm:prSet presAssocID="{CC964DD0-FD17-4902-9E0D-ED67AA66AF66}" presName="parTx" presStyleLbl="alignNode1" presStyleIdx="0" presStyleCnt="2" custScaleY="100000">
        <dgm:presLayoutVars>
          <dgm:chMax val="0"/>
          <dgm:chPref val="0"/>
          <dgm:bulletEnabled val="1"/>
        </dgm:presLayoutVars>
      </dgm:prSet>
      <dgm:spPr/>
      <dgm:t>
        <a:bodyPr/>
        <a:lstStyle/>
        <a:p>
          <a:endParaRPr lang="en-US"/>
        </a:p>
      </dgm:t>
    </dgm:pt>
    <dgm:pt modelId="{C43FFA72-AD28-4094-B5DB-A53006B1251E}" type="pres">
      <dgm:prSet presAssocID="{CC964DD0-FD17-4902-9E0D-ED67AA66AF66}" presName="desTx" presStyleLbl="alignAccFollowNode1" presStyleIdx="0" presStyleCnt="2">
        <dgm:presLayoutVars>
          <dgm:bulletEnabled val="1"/>
        </dgm:presLayoutVars>
      </dgm:prSet>
      <dgm:spPr/>
      <dgm:t>
        <a:bodyPr/>
        <a:lstStyle/>
        <a:p>
          <a:endParaRPr lang="en-US"/>
        </a:p>
      </dgm:t>
    </dgm:pt>
    <dgm:pt modelId="{0D412FE3-4556-4751-9C58-D1092682467D}" type="pres">
      <dgm:prSet presAssocID="{301D4220-D451-490D-B35C-18C0C49CACB6}" presName="space" presStyleCnt="0"/>
      <dgm:spPr/>
    </dgm:pt>
    <dgm:pt modelId="{43BF8BDB-0EC1-4DDF-8AA7-7D5B1EFE68B7}" type="pres">
      <dgm:prSet presAssocID="{1847FA30-06AB-4909-A56F-C1380342EA69}" presName="composite" presStyleCnt="0"/>
      <dgm:spPr/>
    </dgm:pt>
    <dgm:pt modelId="{72CF0495-6959-4D97-A245-73D73AA170C8}" type="pres">
      <dgm:prSet presAssocID="{1847FA30-06AB-4909-A56F-C1380342EA69}" presName="parTx" presStyleLbl="alignNode1" presStyleIdx="1" presStyleCnt="2" custScaleY="100000">
        <dgm:presLayoutVars>
          <dgm:chMax val="0"/>
          <dgm:chPref val="0"/>
          <dgm:bulletEnabled val="1"/>
        </dgm:presLayoutVars>
      </dgm:prSet>
      <dgm:spPr/>
      <dgm:t>
        <a:bodyPr/>
        <a:lstStyle/>
        <a:p>
          <a:endParaRPr lang="en-US"/>
        </a:p>
      </dgm:t>
    </dgm:pt>
    <dgm:pt modelId="{8B0C1C7C-3E5B-49E4-9C6F-02255205087F}" type="pres">
      <dgm:prSet presAssocID="{1847FA30-06AB-4909-A56F-C1380342EA69}" presName="desTx" presStyleLbl="alignAccFollowNode1" presStyleIdx="1" presStyleCnt="2">
        <dgm:presLayoutVars>
          <dgm:bulletEnabled val="1"/>
        </dgm:presLayoutVars>
      </dgm:prSet>
      <dgm:spPr/>
      <dgm:t>
        <a:bodyPr/>
        <a:lstStyle/>
        <a:p>
          <a:endParaRPr lang="en-US"/>
        </a:p>
      </dgm:t>
    </dgm:pt>
  </dgm:ptLst>
  <dgm:cxnLst>
    <dgm:cxn modelId="{3FEDCF08-C2AA-463E-8EA4-C8C650D278AE}" type="presOf" srcId="{C52945D7-1F4A-4401-BB13-0A8D795C840A}" destId="{8B0C1C7C-3E5B-49E4-9C6F-02255205087F}" srcOrd="0" destOrd="3" presId="urn:microsoft.com/office/officeart/2005/8/layout/hList1"/>
    <dgm:cxn modelId="{FA486ED1-A74F-4E84-8A50-DC5697BE9B3C}" srcId="{1847FA30-06AB-4909-A56F-C1380342EA69}" destId="{C52945D7-1F4A-4401-BB13-0A8D795C840A}" srcOrd="3" destOrd="0" parTransId="{87B0E190-D214-4C10-AD8A-31C251F6CF6C}" sibTransId="{35E624A8-FF4D-43AD-AB4B-8C4F1638B698}"/>
    <dgm:cxn modelId="{B16EEEBD-B55C-4352-9F67-496962ACADEB}" srcId="{521E089F-2FB8-4BA6-A61A-80A9024403E8}" destId="{CC964DD0-FD17-4902-9E0D-ED67AA66AF66}" srcOrd="0" destOrd="0" parTransId="{2F3B1B33-3AA8-45FC-B115-BC30F0491A4B}" sibTransId="{301D4220-D451-490D-B35C-18C0C49CACB6}"/>
    <dgm:cxn modelId="{D65A1B49-A5DF-4194-A7D1-8491061E0B83}" srcId="{1847FA30-06AB-4909-A56F-C1380342EA69}" destId="{5771FDE2-42D2-4D51-8150-D90ED74A78E1}" srcOrd="4" destOrd="0" parTransId="{A2111BDF-262D-4D45-B4B9-E7CC21FA7527}" sibTransId="{46BCC84B-8424-40AE-9D81-5CBB9A4CF8AE}"/>
    <dgm:cxn modelId="{FE8B3EDA-73A1-431B-AAF1-E8C2101C8A4D}" srcId="{1847FA30-06AB-4909-A56F-C1380342EA69}" destId="{E1A64F94-370C-4489-9FDD-A787FD9501DA}" srcOrd="2" destOrd="0" parTransId="{C28889C9-E07F-40ED-98F0-FBE55B3BDAD0}" sibTransId="{037AFF09-4321-4FA9-A800-DCF6AA5B42B0}"/>
    <dgm:cxn modelId="{0102A32D-AA86-4FD1-B682-266D19AC85FC}" type="presOf" srcId="{A923C101-5A88-429F-8F13-9FE2B6CA78E2}" destId="{C43FFA72-AD28-4094-B5DB-A53006B1251E}" srcOrd="0" destOrd="2" presId="urn:microsoft.com/office/officeart/2005/8/layout/hList1"/>
    <dgm:cxn modelId="{30D71DB6-E6DA-4C0C-AE0B-42DAA8FD7FF7}" type="presOf" srcId="{5771FDE2-42D2-4D51-8150-D90ED74A78E1}" destId="{8B0C1C7C-3E5B-49E4-9C6F-02255205087F}" srcOrd="0" destOrd="4" presId="urn:microsoft.com/office/officeart/2005/8/layout/hList1"/>
    <dgm:cxn modelId="{F0ED9255-5CF1-4012-A0BD-A64DC48DECAB}" srcId="{CC964DD0-FD17-4902-9E0D-ED67AA66AF66}" destId="{A923C101-5A88-429F-8F13-9FE2B6CA78E2}" srcOrd="2" destOrd="0" parTransId="{30AFE1D6-5030-4268-BD8B-8185B9377EDA}" sibTransId="{C42AD8CB-5CDD-407C-AA16-B5F5B44ABCF7}"/>
    <dgm:cxn modelId="{8337DBF0-D7D1-47B0-B748-B08E36420FE2}" srcId="{1847FA30-06AB-4909-A56F-C1380342EA69}" destId="{CA72DCB9-C70E-45D9-BCD0-66DF4DA4C277}" srcOrd="0" destOrd="0" parTransId="{F80D1CCB-729E-4348-BDD7-6F317CD1B9B0}" sibTransId="{B79A7366-6293-4763-93F1-D16F063EEB22}"/>
    <dgm:cxn modelId="{7B279FFC-AAFA-450B-8C0F-7D78821ED802}" type="presOf" srcId="{E1A64F94-370C-4489-9FDD-A787FD9501DA}" destId="{8B0C1C7C-3E5B-49E4-9C6F-02255205087F}" srcOrd="0" destOrd="2" presId="urn:microsoft.com/office/officeart/2005/8/layout/hList1"/>
    <dgm:cxn modelId="{04D93263-3BA5-4AF4-B122-BAC1FBE0C73B}" type="presOf" srcId="{ACBF1A2E-3261-4289-9515-0CC94E5735A7}" destId="{C43FFA72-AD28-4094-B5DB-A53006B1251E}" srcOrd="0" destOrd="1" presId="urn:microsoft.com/office/officeart/2005/8/layout/hList1"/>
    <dgm:cxn modelId="{D7A885FC-F9DF-402F-8511-71E049DA0BCC}" type="presOf" srcId="{1847FA30-06AB-4909-A56F-C1380342EA69}" destId="{72CF0495-6959-4D97-A245-73D73AA170C8}" srcOrd="0" destOrd="0" presId="urn:microsoft.com/office/officeart/2005/8/layout/hList1"/>
    <dgm:cxn modelId="{10AF7A91-9561-4DFD-A0ED-4E75B1CE0045}" type="presOf" srcId="{994B4205-5DDA-405D-A9C0-1A45A692D30B}" destId="{8B0C1C7C-3E5B-49E4-9C6F-02255205087F}" srcOrd="0" destOrd="1" presId="urn:microsoft.com/office/officeart/2005/8/layout/hList1"/>
    <dgm:cxn modelId="{139F36B7-49BD-4019-AE3E-ABB308F7A044}" type="presOf" srcId="{CC964DD0-FD17-4902-9E0D-ED67AA66AF66}" destId="{0F22E29D-374A-472E-BFA1-F755C368C375}" srcOrd="0" destOrd="0" presId="urn:microsoft.com/office/officeart/2005/8/layout/hList1"/>
    <dgm:cxn modelId="{D43F4431-8A05-40A5-9F2C-88FCF4D030A0}" type="presOf" srcId="{CA72DCB9-C70E-45D9-BCD0-66DF4DA4C277}" destId="{8B0C1C7C-3E5B-49E4-9C6F-02255205087F}" srcOrd="0" destOrd="0" presId="urn:microsoft.com/office/officeart/2005/8/layout/hList1"/>
    <dgm:cxn modelId="{AFCCE8E7-1312-44B3-9552-7F73D21F7CFE}" type="presOf" srcId="{D54F478C-68E9-4D38-A532-2A9B6C62C6C5}" destId="{C43FFA72-AD28-4094-B5DB-A53006B1251E}" srcOrd="0" destOrd="0" presId="urn:microsoft.com/office/officeart/2005/8/layout/hList1"/>
    <dgm:cxn modelId="{741F3565-8217-4D53-87F0-51DCA1DC278F}" srcId="{CC964DD0-FD17-4902-9E0D-ED67AA66AF66}" destId="{D54F478C-68E9-4D38-A532-2A9B6C62C6C5}" srcOrd="0" destOrd="0" parTransId="{A74400FD-A8B9-460F-823F-99E0C88FE5C9}" sibTransId="{2E0E3E83-2A2E-4D7A-BB1B-71DC14A68543}"/>
    <dgm:cxn modelId="{87353761-CBEE-4161-B1C7-182C284F0AC5}" type="presOf" srcId="{521E089F-2FB8-4BA6-A61A-80A9024403E8}" destId="{584F703C-C3C3-4C5D-8BCE-75C586B43DE8}" srcOrd="0" destOrd="0" presId="urn:microsoft.com/office/officeart/2005/8/layout/hList1"/>
    <dgm:cxn modelId="{5E8CE3E3-F99C-484B-B842-2D07540CC9E0}" srcId="{CC964DD0-FD17-4902-9E0D-ED67AA66AF66}" destId="{ACBF1A2E-3261-4289-9515-0CC94E5735A7}" srcOrd="1" destOrd="0" parTransId="{0FE17F6D-2C4C-4EBF-8A96-33E659CEDBA2}" sibTransId="{C74CF2CB-4CF7-45F9-9E4F-E5E16854749C}"/>
    <dgm:cxn modelId="{DE909FFD-F16C-47EA-8327-E2943A978223}" srcId="{521E089F-2FB8-4BA6-A61A-80A9024403E8}" destId="{1847FA30-06AB-4909-A56F-C1380342EA69}" srcOrd="1" destOrd="0" parTransId="{11AE5482-F44D-4DCC-B251-EAEA32785CB7}" sibTransId="{2AFCD174-5BB7-4DFA-8766-78987CFA6243}"/>
    <dgm:cxn modelId="{97ABB2EE-1D1E-4A19-B3CA-ECF612DDD474}" srcId="{1847FA30-06AB-4909-A56F-C1380342EA69}" destId="{994B4205-5DDA-405D-A9C0-1A45A692D30B}" srcOrd="1" destOrd="0" parTransId="{BB183E36-24F0-4393-9792-84BE603E5496}" sibTransId="{F35D0685-DDAE-4850-AC6F-705B25BDDA44}"/>
    <dgm:cxn modelId="{54B79AD3-6EB3-44A0-A95B-0D8F5EDA7774}" type="presParOf" srcId="{584F703C-C3C3-4C5D-8BCE-75C586B43DE8}" destId="{16E44098-24DF-40F4-919E-5FDB8CFE1705}" srcOrd="0" destOrd="0" presId="urn:microsoft.com/office/officeart/2005/8/layout/hList1"/>
    <dgm:cxn modelId="{CA39E9A0-E4C8-42B5-AE1E-5E858991B09C}" type="presParOf" srcId="{16E44098-24DF-40F4-919E-5FDB8CFE1705}" destId="{0F22E29D-374A-472E-BFA1-F755C368C375}" srcOrd="0" destOrd="0" presId="urn:microsoft.com/office/officeart/2005/8/layout/hList1"/>
    <dgm:cxn modelId="{04DD6FBE-814C-418A-9057-F83092A12EC2}" type="presParOf" srcId="{16E44098-24DF-40F4-919E-5FDB8CFE1705}" destId="{C43FFA72-AD28-4094-B5DB-A53006B1251E}" srcOrd="1" destOrd="0" presId="urn:microsoft.com/office/officeart/2005/8/layout/hList1"/>
    <dgm:cxn modelId="{A752A7B2-A750-496A-9E91-C8D45A728D76}" type="presParOf" srcId="{584F703C-C3C3-4C5D-8BCE-75C586B43DE8}" destId="{0D412FE3-4556-4751-9C58-D1092682467D}" srcOrd="1" destOrd="0" presId="urn:microsoft.com/office/officeart/2005/8/layout/hList1"/>
    <dgm:cxn modelId="{B65EBDE1-3255-4D99-94EF-0B8B344292F1}" type="presParOf" srcId="{584F703C-C3C3-4C5D-8BCE-75C586B43DE8}" destId="{43BF8BDB-0EC1-4DDF-8AA7-7D5B1EFE68B7}" srcOrd="2" destOrd="0" presId="urn:microsoft.com/office/officeart/2005/8/layout/hList1"/>
    <dgm:cxn modelId="{E3AB239F-E985-4CEF-B561-F2A41FE6C4A3}" type="presParOf" srcId="{43BF8BDB-0EC1-4DDF-8AA7-7D5B1EFE68B7}" destId="{72CF0495-6959-4D97-A245-73D73AA170C8}" srcOrd="0" destOrd="0" presId="urn:microsoft.com/office/officeart/2005/8/layout/hList1"/>
    <dgm:cxn modelId="{AEF01A85-A026-4027-AB10-9A1DB622C6D6}" type="presParOf" srcId="{43BF8BDB-0EC1-4DDF-8AA7-7D5B1EFE68B7}" destId="{8B0C1C7C-3E5B-49E4-9C6F-02255205087F}"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521E089F-2FB8-4BA6-A61A-80A9024403E8}"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CC964DD0-FD17-4902-9E0D-ED67AA66AF66}">
      <dgm:prSet phldrT="[Text]" custT="1"/>
      <dgm:spPr>
        <a:solidFill>
          <a:schemeClr val="tx1">
            <a:lumMod val="85000"/>
            <a:lumOff val="15000"/>
          </a:schemeClr>
        </a:solidFill>
      </dgm:spPr>
      <dgm:t>
        <a:bodyPr/>
        <a:lstStyle/>
        <a:p>
          <a:r>
            <a:rPr lang="en-US" sz="2000" b="1" dirty="0" smtClean="0"/>
            <a:t>P</a:t>
          </a:r>
          <a:r>
            <a:rPr lang="id-ID" sz="2000" b="1" dirty="0" smtClean="0"/>
            <a:t>erubahan pola pikir dan budaya </a:t>
          </a:r>
          <a:r>
            <a:rPr lang="en-US" sz="2000" b="1" dirty="0" err="1" smtClean="0"/>
            <a:t>kerja</a:t>
          </a:r>
          <a:r>
            <a:rPr lang="en-US" sz="2000" b="1" dirty="0" smtClean="0"/>
            <a:t> (1)</a:t>
          </a:r>
          <a:endParaRPr lang="en-US" sz="2000" dirty="0"/>
        </a:p>
      </dgm:t>
      <dgm:extLst>
        <a:ext uri="{E40237B7-FDA0-4F09-8148-C483321AD2D9}"/>
      </dgm:extLst>
    </dgm:pt>
    <dgm:pt modelId="{2F3B1B33-3AA8-45FC-B115-BC30F0491A4B}" type="parTrans" cxnId="{B16EEEBD-B55C-4352-9F67-496962ACADEB}">
      <dgm:prSet/>
      <dgm:spPr/>
      <dgm:t>
        <a:bodyPr/>
        <a:lstStyle/>
        <a:p>
          <a:endParaRPr lang="en-US"/>
        </a:p>
      </dgm:t>
    </dgm:pt>
    <dgm:pt modelId="{301D4220-D451-490D-B35C-18C0C49CACB6}" type="sibTrans" cxnId="{B16EEEBD-B55C-4352-9F67-496962ACADEB}">
      <dgm:prSet/>
      <dgm:spPr/>
      <dgm:t>
        <a:bodyPr/>
        <a:lstStyle/>
        <a:p>
          <a:endParaRPr lang="en-US"/>
        </a:p>
      </dgm:t>
    </dgm:pt>
    <dgm:pt modelId="{D54F478C-68E9-4D38-A532-2A9B6C62C6C5}">
      <dgm:prSet phldrT="[Text]" custT="1"/>
      <dgm:spPr>
        <a:solidFill>
          <a:schemeClr val="bg1">
            <a:lumMod val="95000"/>
            <a:alpha val="90000"/>
          </a:schemeClr>
        </a:solidFill>
      </dgm:spPr>
      <dgm:t>
        <a:bodyPr/>
        <a:lstStyle/>
        <a:p>
          <a:pPr algn="just"/>
          <a:r>
            <a:rPr lang="en-US" sz="1600" dirty="0" err="1" smtClean="0"/>
            <a:t>Pimpinan</a:t>
          </a:r>
          <a:r>
            <a:rPr lang="en-US" sz="1600" dirty="0" smtClean="0"/>
            <a:t> </a:t>
          </a:r>
          <a:r>
            <a:rPr lang="en-US" sz="1600" dirty="0" err="1" smtClean="0"/>
            <a:t>berperan</a:t>
          </a:r>
          <a:r>
            <a:rPr lang="en-US" sz="1600" dirty="0" smtClean="0"/>
            <a:t> </a:t>
          </a:r>
          <a:r>
            <a:rPr lang="en-US" sz="1600" dirty="0" err="1" smtClean="0"/>
            <a:t>sebagai</a:t>
          </a:r>
          <a:r>
            <a:rPr lang="en-US" sz="1600" dirty="0" smtClean="0"/>
            <a:t> role model </a:t>
          </a:r>
          <a:r>
            <a:rPr lang="en-US" sz="1600" dirty="0" err="1" smtClean="0"/>
            <a:t>dalam</a:t>
          </a:r>
          <a:r>
            <a:rPr lang="en-US" sz="1600" dirty="0" smtClean="0"/>
            <a:t> </a:t>
          </a:r>
          <a:r>
            <a:rPr lang="en-US" sz="1600" dirty="0" err="1" smtClean="0"/>
            <a:t>pelaksanaan</a:t>
          </a:r>
          <a:r>
            <a:rPr lang="en-US" sz="1600" dirty="0" smtClean="0"/>
            <a:t> Pembangunan WBK/WBBM</a:t>
          </a:r>
          <a:endParaRPr lang="en-US" sz="1600" dirty="0"/>
        </a:p>
      </dgm:t>
    </dgm:pt>
    <dgm:pt modelId="{A74400FD-A8B9-460F-823F-99E0C88FE5C9}" type="parTrans" cxnId="{741F3565-8217-4D53-87F0-51DCA1DC278F}">
      <dgm:prSet/>
      <dgm:spPr/>
      <dgm:t>
        <a:bodyPr/>
        <a:lstStyle/>
        <a:p>
          <a:endParaRPr lang="en-US"/>
        </a:p>
      </dgm:t>
    </dgm:pt>
    <dgm:pt modelId="{2E0E3E83-2A2E-4D7A-BB1B-71DC14A68543}" type="sibTrans" cxnId="{741F3565-8217-4D53-87F0-51DCA1DC278F}">
      <dgm:prSet/>
      <dgm:spPr/>
      <dgm:t>
        <a:bodyPr/>
        <a:lstStyle/>
        <a:p>
          <a:endParaRPr lang="en-US"/>
        </a:p>
      </dgm:t>
    </dgm:pt>
    <dgm:pt modelId="{19842299-7DDB-4965-AC41-D52F738A83C4}">
      <dgm:prSet phldrT="[Text]" custT="1"/>
      <dgm:spPr>
        <a:solidFill>
          <a:schemeClr val="bg1">
            <a:lumMod val="95000"/>
            <a:alpha val="90000"/>
          </a:schemeClr>
        </a:solidFill>
      </dgm:spPr>
      <dgm:t>
        <a:bodyPr/>
        <a:lstStyle/>
        <a:p>
          <a:pPr algn="l"/>
          <a:r>
            <a:rPr lang="en-US" sz="1600" dirty="0" err="1" smtClean="0"/>
            <a:t>agen</a:t>
          </a:r>
          <a:r>
            <a:rPr lang="en-US" sz="1600" dirty="0" smtClean="0"/>
            <a:t> </a:t>
          </a:r>
          <a:r>
            <a:rPr lang="en-US" sz="1600" dirty="0" err="1" smtClean="0"/>
            <a:t>perubahan</a:t>
          </a:r>
          <a:r>
            <a:rPr lang="en-US" sz="1600" dirty="0" smtClean="0"/>
            <a:t> </a:t>
          </a:r>
          <a:r>
            <a:rPr lang="en-US" sz="1600" dirty="0" err="1" smtClean="0"/>
            <a:t>sudah</a:t>
          </a:r>
          <a:r>
            <a:rPr lang="en-US" sz="1600" dirty="0" smtClean="0"/>
            <a:t> </a:t>
          </a:r>
          <a:r>
            <a:rPr lang="en-US" sz="1600" dirty="0" err="1" smtClean="0"/>
            <a:t>ditetapkan</a:t>
          </a:r>
          <a:endParaRPr lang="en-US" sz="1600" dirty="0"/>
        </a:p>
      </dgm:t>
    </dgm:pt>
    <dgm:pt modelId="{2D5EF921-1880-48D5-BAE4-E5FD21B41085}" type="parTrans" cxnId="{B7393165-0AFC-409B-A2BC-ABA709F28085}">
      <dgm:prSet/>
      <dgm:spPr/>
      <dgm:t>
        <a:bodyPr/>
        <a:lstStyle/>
        <a:p>
          <a:endParaRPr lang="en-US"/>
        </a:p>
      </dgm:t>
    </dgm:pt>
    <dgm:pt modelId="{D9844E0D-2571-4604-BE18-DED83439CB95}" type="sibTrans" cxnId="{B7393165-0AFC-409B-A2BC-ABA709F28085}">
      <dgm:prSet/>
      <dgm:spPr/>
      <dgm:t>
        <a:bodyPr/>
        <a:lstStyle/>
        <a:p>
          <a:endParaRPr lang="en-US"/>
        </a:p>
      </dgm:t>
    </dgm:pt>
    <dgm:pt modelId="{E720AE7C-D358-4BF0-ABEC-8AD7279B744B}">
      <dgm:prSet custT="1"/>
      <dgm:spPr>
        <a:solidFill>
          <a:schemeClr val="tx1">
            <a:lumMod val="85000"/>
            <a:lumOff val="15000"/>
          </a:schemeClr>
        </a:solidFill>
      </dgm:spPr>
      <dgm:t>
        <a:bodyPr/>
        <a:lstStyle/>
        <a:p>
          <a:r>
            <a:rPr lang="en-US" sz="2000" b="1" dirty="0" err="1" smtClean="0"/>
            <a:t>Pemantauan</a:t>
          </a:r>
          <a:r>
            <a:rPr lang="en-US" sz="2000" b="1" dirty="0" smtClean="0"/>
            <a:t> Dan </a:t>
          </a:r>
          <a:r>
            <a:rPr lang="en-US" sz="2000" b="1" dirty="0" err="1" smtClean="0"/>
            <a:t>Evaluasi</a:t>
          </a:r>
          <a:r>
            <a:rPr lang="en-US" sz="2000" b="1" dirty="0" smtClean="0"/>
            <a:t> Pembangunan WBK/WBBM (2)</a:t>
          </a:r>
          <a:endParaRPr lang="en-US" sz="2000" dirty="0"/>
        </a:p>
      </dgm:t>
      <dgm:extLst>
        <a:ext uri="{E40237B7-FDA0-4F09-8148-C483321AD2D9}"/>
      </dgm:extLst>
    </dgm:pt>
    <dgm:pt modelId="{B6EC52AF-514F-4AB1-A9DF-69AE7CB4D39F}" type="parTrans" cxnId="{D6B9D594-6DC9-4F7D-92ED-42EAD1B5DB63}">
      <dgm:prSet/>
      <dgm:spPr/>
      <dgm:t>
        <a:bodyPr/>
        <a:lstStyle/>
        <a:p>
          <a:endParaRPr lang="en-US"/>
        </a:p>
      </dgm:t>
    </dgm:pt>
    <dgm:pt modelId="{78D44DC9-2047-404E-A40E-2433A3FE612D}" type="sibTrans" cxnId="{D6B9D594-6DC9-4F7D-92ED-42EAD1B5DB63}">
      <dgm:prSet/>
      <dgm:spPr/>
      <dgm:t>
        <a:bodyPr/>
        <a:lstStyle/>
        <a:p>
          <a:endParaRPr lang="en-US"/>
        </a:p>
      </dgm:t>
    </dgm:pt>
    <dgm:pt modelId="{C6123EEA-B936-46D7-A79F-3D92FC2DF5C4}">
      <dgm:prSet custT="1"/>
      <dgm:spPr>
        <a:solidFill>
          <a:schemeClr val="bg1">
            <a:lumMod val="95000"/>
          </a:schemeClr>
        </a:solidFill>
        <a:ln>
          <a:solidFill>
            <a:srgbClr val="663300">
              <a:alpha val="90000"/>
            </a:srgbClr>
          </a:solidFill>
        </a:ln>
      </dgm:spPr>
      <dgm:t>
        <a:bodyPr/>
        <a:lstStyle/>
        <a:p>
          <a:pPr algn="l"/>
          <a:r>
            <a:rPr lang="en-US" sz="1600" dirty="0" err="1" smtClean="0"/>
            <a:t>Kegiatan</a:t>
          </a:r>
          <a:r>
            <a:rPr lang="en-US" sz="1600" dirty="0" smtClean="0"/>
            <a:t> </a:t>
          </a:r>
          <a:r>
            <a:rPr lang="en-US" sz="1600" dirty="0" err="1" smtClean="0"/>
            <a:t>pembangunan</a:t>
          </a:r>
          <a:r>
            <a:rPr lang="en-US" sz="1600" dirty="0" smtClean="0"/>
            <a:t> </a:t>
          </a:r>
          <a:r>
            <a:rPr lang="en-US" sz="1600" dirty="0" err="1" smtClean="0"/>
            <a:t>telah</a:t>
          </a:r>
          <a:r>
            <a:rPr lang="en-US" sz="1600" dirty="0" smtClean="0"/>
            <a:t> </a:t>
          </a:r>
          <a:r>
            <a:rPr lang="en-US" sz="1600" dirty="0" err="1" smtClean="0"/>
            <a:t>dilaksanakan</a:t>
          </a:r>
          <a:r>
            <a:rPr lang="en-US" sz="1600" dirty="0" smtClean="0"/>
            <a:t> </a:t>
          </a:r>
          <a:r>
            <a:rPr lang="en-US" sz="1600" dirty="0" err="1" smtClean="0"/>
            <a:t>sesuai</a:t>
          </a:r>
          <a:r>
            <a:rPr lang="en-US" sz="1600" dirty="0" smtClean="0"/>
            <a:t> </a:t>
          </a:r>
          <a:r>
            <a:rPr lang="en-US" sz="1600" dirty="0" err="1" smtClean="0"/>
            <a:t>rencana</a:t>
          </a:r>
          <a:endParaRPr lang="en-US" sz="1600" dirty="0"/>
        </a:p>
      </dgm:t>
    </dgm:pt>
    <dgm:pt modelId="{3A6314DA-3561-4540-92B4-329E2DB28B4E}" type="parTrans" cxnId="{B5335EC3-4E41-4E67-BC7C-CD8660DA1964}">
      <dgm:prSet/>
      <dgm:spPr/>
      <dgm:t>
        <a:bodyPr/>
        <a:lstStyle/>
        <a:p>
          <a:endParaRPr lang="en-US"/>
        </a:p>
      </dgm:t>
    </dgm:pt>
    <dgm:pt modelId="{EFE0C1B5-66B3-4620-AC5F-8365CB2967F1}" type="sibTrans" cxnId="{B5335EC3-4E41-4E67-BC7C-CD8660DA1964}">
      <dgm:prSet/>
      <dgm:spPr/>
      <dgm:t>
        <a:bodyPr/>
        <a:lstStyle/>
        <a:p>
          <a:endParaRPr lang="en-US"/>
        </a:p>
      </dgm:t>
    </dgm:pt>
    <dgm:pt modelId="{B103B3FB-6C5F-4D5A-BC9E-C09F2E9D23DB}">
      <dgm:prSet custT="1"/>
      <dgm:spPr>
        <a:solidFill>
          <a:schemeClr val="bg1">
            <a:lumMod val="95000"/>
          </a:schemeClr>
        </a:solidFill>
        <a:ln>
          <a:solidFill>
            <a:srgbClr val="663300">
              <a:alpha val="90000"/>
            </a:srgbClr>
          </a:solidFill>
        </a:ln>
      </dgm:spPr>
      <dgm:t>
        <a:bodyPr/>
        <a:lstStyle/>
        <a:p>
          <a:pPr algn="just"/>
          <a:r>
            <a:rPr lang="en-US" sz="1600" dirty="0" smtClean="0"/>
            <a:t>Monitoring </a:t>
          </a:r>
          <a:r>
            <a:rPr lang="en-US" sz="1600" dirty="0" err="1" smtClean="0"/>
            <a:t>dan</a:t>
          </a:r>
          <a:r>
            <a:rPr lang="en-US" sz="1600" dirty="0" smtClean="0"/>
            <a:t> </a:t>
          </a:r>
          <a:r>
            <a:rPr lang="en-US" sz="1600" dirty="0" err="1" smtClean="0"/>
            <a:t>evaluasi</a:t>
          </a:r>
          <a:r>
            <a:rPr lang="en-US" sz="1600" dirty="0" smtClean="0"/>
            <a:t> </a:t>
          </a:r>
          <a:r>
            <a:rPr lang="en-US" sz="1600" dirty="0" err="1" smtClean="0"/>
            <a:t>terhadap</a:t>
          </a:r>
          <a:r>
            <a:rPr lang="en-US" sz="1600" dirty="0" smtClean="0"/>
            <a:t> </a:t>
          </a:r>
          <a:r>
            <a:rPr lang="en-US" sz="1600" dirty="0" err="1" smtClean="0"/>
            <a:t>pembangunan</a:t>
          </a:r>
          <a:r>
            <a:rPr lang="en-US" sz="1600" dirty="0" smtClean="0"/>
            <a:t> </a:t>
          </a:r>
          <a:r>
            <a:rPr lang="en-US" sz="1600" dirty="0" err="1" smtClean="0"/>
            <a:t>Zona</a:t>
          </a:r>
          <a:r>
            <a:rPr lang="en-US" sz="1600" dirty="0" smtClean="0"/>
            <a:t> </a:t>
          </a:r>
          <a:r>
            <a:rPr lang="en-US" sz="1600" dirty="0" err="1" smtClean="0"/>
            <a:t>Integritas</a:t>
          </a:r>
          <a:endParaRPr lang="en-US" sz="1600" dirty="0"/>
        </a:p>
      </dgm:t>
    </dgm:pt>
    <dgm:pt modelId="{12C4D454-D34C-4278-9D1A-82E6CA9ED35B}" type="parTrans" cxnId="{53FD8767-4F7A-4F7F-829A-BB7187D2EDC2}">
      <dgm:prSet/>
      <dgm:spPr/>
      <dgm:t>
        <a:bodyPr/>
        <a:lstStyle/>
        <a:p>
          <a:endParaRPr lang="en-US"/>
        </a:p>
      </dgm:t>
    </dgm:pt>
    <dgm:pt modelId="{D635F322-E5EE-4461-AAE8-F4644F592853}" type="sibTrans" cxnId="{53FD8767-4F7A-4F7F-829A-BB7187D2EDC2}">
      <dgm:prSet/>
      <dgm:spPr/>
      <dgm:t>
        <a:bodyPr/>
        <a:lstStyle/>
        <a:p>
          <a:endParaRPr lang="en-US"/>
        </a:p>
      </dgm:t>
    </dgm:pt>
    <dgm:pt modelId="{4E657ACB-F139-4731-B289-1CEC70C1F0D9}">
      <dgm:prSet custT="1"/>
      <dgm:spPr>
        <a:solidFill>
          <a:schemeClr val="bg1">
            <a:lumMod val="95000"/>
          </a:schemeClr>
        </a:solidFill>
        <a:ln>
          <a:solidFill>
            <a:srgbClr val="663300">
              <a:alpha val="90000"/>
            </a:srgbClr>
          </a:solidFill>
        </a:ln>
      </dgm:spPr>
      <dgm:t>
        <a:bodyPr/>
        <a:lstStyle/>
        <a:p>
          <a:pPr algn="l"/>
          <a:endParaRPr lang="en-US" sz="1000" dirty="0"/>
        </a:p>
      </dgm:t>
    </dgm:pt>
    <dgm:pt modelId="{155AE268-00D9-4187-9F1E-7CACDB086774}" type="parTrans" cxnId="{37C3A173-91EB-4CED-967B-C3EC3E614C60}">
      <dgm:prSet/>
      <dgm:spPr/>
      <dgm:t>
        <a:bodyPr/>
        <a:lstStyle/>
        <a:p>
          <a:endParaRPr lang="en-US"/>
        </a:p>
      </dgm:t>
    </dgm:pt>
    <dgm:pt modelId="{1BDAAF21-F10E-40AC-B2F0-ECB9CEB2B67C}" type="sibTrans" cxnId="{37C3A173-91EB-4CED-967B-C3EC3E614C60}">
      <dgm:prSet/>
      <dgm:spPr/>
      <dgm:t>
        <a:bodyPr/>
        <a:lstStyle/>
        <a:p>
          <a:endParaRPr lang="en-US"/>
        </a:p>
      </dgm:t>
    </dgm:pt>
    <dgm:pt modelId="{2F4CE566-343C-4F4B-9A75-B4CA3B007231}">
      <dgm:prSet custT="1"/>
      <dgm:spPr>
        <a:solidFill>
          <a:schemeClr val="bg1">
            <a:lumMod val="95000"/>
          </a:schemeClr>
        </a:solidFill>
        <a:ln>
          <a:solidFill>
            <a:srgbClr val="663300">
              <a:alpha val="90000"/>
            </a:srgbClr>
          </a:solidFill>
        </a:ln>
      </dgm:spPr>
      <dgm:t>
        <a:bodyPr/>
        <a:lstStyle/>
        <a:p>
          <a:pPr algn="l"/>
          <a:endParaRPr lang="en-US" sz="1000" dirty="0"/>
        </a:p>
      </dgm:t>
    </dgm:pt>
    <dgm:pt modelId="{26C7BC82-D372-469E-AED2-5838BCD60AF4}" type="parTrans" cxnId="{7CDAEECF-A02F-47AA-A511-6963E4430C33}">
      <dgm:prSet/>
      <dgm:spPr/>
      <dgm:t>
        <a:bodyPr/>
        <a:lstStyle/>
        <a:p>
          <a:endParaRPr lang="en-US"/>
        </a:p>
      </dgm:t>
    </dgm:pt>
    <dgm:pt modelId="{6A69FD0A-AED8-4974-AD31-2D8D59A79269}" type="sibTrans" cxnId="{7CDAEECF-A02F-47AA-A511-6963E4430C33}">
      <dgm:prSet/>
      <dgm:spPr/>
      <dgm:t>
        <a:bodyPr/>
        <a:lstStyle/>
        <a:p>
          <a:endParaRPr lang="en-US"/>
        </a:p>
      </dgm:t>
    </dgm:pt>
    <dgm:pt modelId="{1D471DBA-F58F-454F-98A7-A40B4B4AF1CD}">
      <dgm:prSet custT="1"/>
      <dgm:spPr>
        <a:solidFill>
          <a:schemeClr val="bg1">
            <a:lumMod val="95000"/>
          </a:schemeClr>
        </a:solidFill>
        <a:ln>
          <a:solidFill>
            <a:srgbClr val="663300">
              <a:alpha val="90000"/>
            </a:srgbClr>
          </a:solidFill>
        </a:ln>
      </dgm:spPr>
      <dgm:t>
        <a:bodyPr/>
        <a:lstStyle/>
        <a:p>
          <a:pPr algn="just"/>
          <a:r>
            <a:rPr lang="en-US" sz="1600" dirty="0" err="1" smtClean="0"/>
            <a:t>Hasil</a:t>
          </a:r>
          <a:r>
            <a:rPr lang="en-US" sz="1600" dirty="0" smtClean="0"/>
            <a:t> Monitoring </a:t>
          </a:r>
          <a:r>
            <a:rPr lang="en-US" sz="1600" dirty="0" err="1" smtClean="0"/>
            <a:t>dan</a:t>
          </a:r>
          <a:r>
            <a:rPr lang="en-US" sz="1600" dirty="0" smtClean="0"/>
            <a:t> </a:t>
          </a:r>
          <a:r>
            <a:rPr lang="en-US" sz="1600" dirty="0" err="1" smtClean="0"/>
            <a:t>Evaluasi</a:t>
          </a:r>
          <a:r>
            <a:rPr lang="en-US" sz="1600" dirty="0" smtClean="0"/>
            <a:t> </a:t>
          </a:r>
          <a:r>
            <a:rPr lang="en-US" sz="1600" dirty="0" err="1" smtClean="0"/>
            <a:t>telah</a:t>
          </a:r>
          <a:r>
            <a:rPr lang="en-US" sz="1600" dirty="0" smtClean="0"/>
            <a:t> </a:t>
          </a:r>
          <a:r>
            <a:rPr lang="en-US" sz="1600" dirty="0" err="1" smtClean="0"/>
            <a:t>ditindaklanjuti</a:t>
          </a:r>
          <a:endParaRPr lang="en-US" sz="1600" dirty="0"/>
        </a:p>
      </dgm:t>
    </dgm:pt>
    <dgm:pt modelId="{EAE8E47B-1C82-644B-8CCC-6E31791BE7A0}" type="parTrans" cxnId="{7EF0A264-E3AF-E54E-BEEB-ECCA498289E8}">
      <dgm:prSet/>
      <dgm:spPr/>
      <dgm:t>
        <a:bodyPr/>
        <a:lstStyle/>
        <a:p>
          <a:endParaRPr lang="en-US"/>
        </a:p>
      </dgm:t>
    </dgm:pt>
    <dgm:pt modelId="{4FDBC044-BC2A-C54C-9205-CE3A1DB75C55}" type="sibTrans" cxnId="{7EF0A264-E3AF-E54E-BEEB-ECCA498289E8}">
      <dgm:prSet/>
      <dgm:spPr/>
      <dgm:t>
        <a:bodyPr/>
        <a:lstStyle/>
        <a:p>
          <a:endParaRPr lang="en-US"/>
        </a:p>
      </dgm:t>
    </dgm:pt>
    <dgm:pt modelId="{E6F6961D-14F5-814E-9677-0538771AB8CC}">
      <dgm:prSet custT="1"/>
      <dgm:spPr>
        <a:solidFill>
          <a:schemeClr val="bg1">
            <a:lumMod val="95000"/>
          </a:schemeClr>
        </a:solidFill>
        <a:ln>
          <a:solidFill>
            <a:srgbClr val="663300">
              <a:alpha val="90000"/>
            </a:srgbClr>
          </a:solidFill>
        </a:ln>
      </dgm:spPr>
      <dgm:t>
        <a:bodyPr/>
        <a:lstStyle/>
        <a:p>
          <a:pPr algn="l"/>
          <a:endParaRPr lang="en-US" sz="1600" dirty="0"/>
        </a:p>
      </dgm:t>
    </dgm:pt>
    <dgm:pt modelId="{2A4D1622-8664-F14A-820B-9C32288E4BAA}" type="parTrans" cxnId="{A09CCDB6-FBAD-844C-B9AC-7B6232353961}">
      <dgm:prSet/>
      <dgm:spPr/>
      <dgm:t>
        <a:bodyPr/>
        <a:lstStyle/>
        <a:p>
          <a:endParaRPr lang="en-US"/>
        </a:p>
      </dgm:t>
    </dgm:pt>
    <dgm:pt modelId="{F8D33329-F9BC-8248-966E-D5CA7566A0EF}" type="sibTrans" cxnId="{A09CCDB6-FBAD-844C-B9AC-7B6232353961}">
      <dgm:prSet/>
      <dgm:spPr/>
      <dgm:t>
        <a:bodyPr/>
        <a:lstStyle/>
        <a:p>
          <a:endParaRPr lang="en-US"/>
        </a:p>
      </dgm:t>
    </dgm:pt>
    <dgm:pt modelId="{4DA8F24F-CE04-7840-AEF9-AEEF3DDB5454}">
      <dgm:prSet phldrT="[Text]" custT="1"/>
      <dgm:spPr>
        <a:solidFill>
          <a:schemeClr val="bg1">
            <a:lumMod val="95000"/>
            <a:alpha val="90000"/>
          </a:schemeClr>
        </a:solidFill>
      </dgm:spPr>
      <dgm:t>
        <a:bodyPr/>
        <a:lstStyle/>
        <a:p>
          <a:pPr algn="l"/>
          <a:r>
            <a:rPr lang="en-US" sz="1600" dirty="0" err="1" smtClean="0"/>
            <a:t>Pelatihan</a:t>
          </a:r>
          <a:r>
            <a:rPr lang="en-US" sz="1600" dirty="0" smtClean="0"/>
            <a:t> </a:t>
          </a:r>
          <a:r>
            <a:rPr lang="en-US" sz="1600" dirty="0" err="1" smtClean="0"/>
            <a:t>budaya</a:t>
          </a:r>
          <a:r>
            <a:rPr lang="en-US" sz="1600" dirty="0" smtClean="0"/>
            <a:t> </a:t>
          </a:r>
          <a:r>
            <a:rPr lang="en-US" sz="1600" dirty="0" err="1" smtClean="0"/>
            <a:t>kerja</a:t>
          </a:r>
          <a:r>
            <a:rPr lang="en-US" sz="1600" dirty="0" smtClean="0"/>
            <a:t> </a:t>
          </a:r>
          <a:r>
            <a:rPr lang="en-US" sz="1600" dirty="0" err="1" smtClean="0"/>
            <a:t>dan</a:t>
          </a:r>
          <a:r>
            <a:rPr lang="en-US" sz="1600" dirty="0" smtClean="0"/>
            <a:t> </a:t>
          </a:r>
          <a:r>
            <a:rPr lang="en-US" sz="1600" dirty="0" err="1" smtClean="0"/>
            <a:t>pola</a:t>
          </a:r>
          <a:r>
            <a:rPr lang="en-US" sz="1600" dirty="0" smtClean="0"/>
            <a:t> </a:t>
          </a:r>
          <a:r>
            <a:rPr lang="en-US" sz="1600" dirty="0" err="1" smtClean="0"/>
            <a:t>pikir</a:t>
          </a:r>
          <a:r>
            <a:rPr lang="en-US" sz="1600" dirty="0" smtClean="0"/>
            <a:t> di </a:t>
          </a:r>
          <a:r>
            <a:rPr lang="en-US" sz="1600" dirty="0" err="1" smtClean="0"/>
            <a:t>lingkungan</a:t>
          </a:r>
          <a:r>
            <a:rPr lang="en-US" sz="1600" dirty="0" smtClean="0"/>
            <a:t> </a:t>
          </a:r>
          <a:r>
            <a:rPr lang="en-US" sz="1600" dirty="0" err="1" smtClean="0"/>
            <a:t>organisasi</a:t>
          </a:r>
          <a:endParaRPr lang="en-US" sz="1600" dirty="0"/>
        </a:p>
      </dgm:t>
    </dgm:pt>
    <dgm:pt modelId="{33D0970B-DEA3-8845-9C8C-F73FD5B48202}" type="parTrans" cxnId="{4A5C1726-C9F4-7A45-84EF-5BE50EE085E2}">
      <dgm:prSet/>
      <dgm:spPr/>
      <dgm:t>
        <a:bodyPr/>
        <a:lstStyle/>
        <a:p>
          <a:endParaRPr lang="en-US"/>
        </a:p>
      </dgm:t>
    </dgm:pt>
    <dgm:pt modelId="{D1AE1983-C697-1346-A93A-6B95D2ADB0D9}" type="sibTrans" cxnId="{4A5C1726-C9F4-7A45-84EF-5BE50EE085E2}">
      <dgm:prSet/>
      <dgm:spPr/>
      <dgm:t>
        <a:bodyPr/>
        <a:lstStyle/>
        <a:p>
          <a:endParaRPr lang="en-US"/>
        </a:p>
      </dgm:t>
    </dgm:pt>
    <dgm:pt modelId="{2EDC3E4B-357C-6C49-9FD8-192EAF5605B7}">
      <dgm:prSet phldrT="[Text]" custT="1"/>
      <dgm:spPr>
        <a:solidFill>
          <a:schemeClr val="bg1">
            <a:lumMod val="95000"/>
            <a:alpha val="90000"/>
          </a:schemeClr>
        </a:solidFill>
      </dgm:spPr>
      <dgm:t>
        <a:bodyPr/>
        <a:lstStyle/>
        <a:p>
          <a:pPr algn="l"/>
          <a:endParaRPr lang="en-US" sz="1600" dirty="0"/>
        </a:p>
      </dgm:t>
    </dgm:pt>
    <dgm:pt modelId="{9494B7C9-7FAC-0647-ACA7-6BB9C1EC3417}" type="parTrans" cxnId="{31BC6039-78BD-6D44-982A-2C451100C9FE}">
      <dgm:prSet/>
      <dgm:spPr/>
      <dgm:t>
        <a:bodyPr/>
        <a:lstStyle/>
        <a:p>
          <a:endParaRPr lang="en-US"/>
        </a:p>
      </dgm:t>
    </dgm:pt>
    <dgm:pt modelId="{7978AC20-924C-E140-AE94-63F6EFCF89F2}" type="sibTrans" cxnId="{31BC6039-78BD-6D44-982A-2C451100C9FE}">
      <dgm:prSet/>
      <dgm:spPr/>
      <dgm:t>
        <a:bodyPr/>
        <a:lstStyle/>
        <a:p>
          <a:endParaRPr lang="en-US"/>
        </a:p>
      </dgm:t>
    </dgm:pt>
    <dgm:pt modelId="{4CA76B3D-5CEF-EC44-B6AD-6C98324EC07E}">
      <dgm:prSet phldrT="[Text]" custT="1"/>
      <dgm:spPr>
        <a:solidFill>
          <a:schemeClr val="bg1">
            <a:lumMod val="95000"/>
            <a:alpha val="90000"/>
          </a:schemeClr>
        </a:solidFill>
      </dgm:spPr>
      <dgm:t>
        <a:bodyPr/>
        <a:lstStyle/>
        <a:p>
          <a:pPr algn="l"/>
          <a:endParaRPr lang="en-US" sz="1600" dirty="0"/>
        </a:p>
      </dgm:t>
    </dgm:pt>
    <dgm:pt modelId="{29EAC073-3C28-1F4E-8342-DD1678F2C9A1}" type="parTrans" cxnId="{7DBFE8EE-A44A-AA42-B1FD-B1D71F39D1B0}">
      <dgm:prSet/>
      <dgm:spPr/>
      <dgm:t>
        <a:bodyPr/>
        <a:lstStyle/>
        <a:p>
          <a:endParaRPr lang="en-US"/>
        </a:p>
      </dgm:t>
    </dgm:pt>
    <dgm:pt modelId="{447A19C1-4D1C-1341-A432-8A3A430D861C}" type="sibTrans" cxnId="{7DBFE8EE-A44A-AA42-B1FD-B1D71F39D1B0}">
      <dgm:prSet/>
      <dgm:spPr/>
      <dgm:t>
        <a:bodyPr/>
        <a:lstStyle/>
        <a:p>
          <a:endParaRPr lang="en-US"/>
        </a:p>
      </dgm:t>
    </dgm:pt>
    <dgm:pt modelId="{2DD9116A-C942-9C43-986B-47E22078543C}">
      <dgm:prSet phldrT="[Text]" custT="1"/>
      <dgm:spPr>
        <a:solidFill>
          <a:schemeClr val="bg1">
            <a:lumMod val="95000"/>
            <a:alpha val="90000"/>
          </a:schemeClr>
        </a:solidFill>
      </dgm:spPr>
      <dgm:t>
        <a:bodyPr/>
        <a:lstStyle/>
        <a:p>
          <a:pPr algn="l"/>
          <a:r>
            <a:rPr lang="en-US" sz="1600" dirty="0" smtClean="0"/>
            <a:t> </a:t>
          </a:r>
          <a:r>
            <a:rPr lang="en-US" sz="1600" dirty="0" err="1" smtClean="0"/>
            <a:t>keterlibatan</a:t>
          </a:r>
          <a:r>
            <a:rPr lang="en-US" sz="1600" dirty="0" smtClean="0"/>
            <a:t> </a:t>
          </a:r>
          <a:r>
            <a:rPr lang="en-US" sz="1600" dirty="0" err="1" smtClean="0"/>
            <a:t>anggota</a:t>
          </a:r>
          <a:r>
            <a:rPr lang="en-US" sz="1600" dirty="0" smtClean="0"/>
            <a:t> </a:t>
          </a:r>
          <a:r>
            <a:rPr lang="en-US" sz="1600" dirty="0" err="1" smtClean="0"/>
            <a:t>organisasi</a:t>
          </a:r>
          <a:r>
            <a:rPr lang="en-US" sz="1600" dirty="0" smtClean="0"/>
            <a:t> </a:t>
          </a:r>
          <a:r>
            <a:rPr lang="en-US" sz="1600" dirty="0" err="1" smtClean="0"/>
            <a:t>dalam</a:t>
          </a:r>
          <a:r>
            <a:rPr lang="en-US" sz="1600" dirty="0" smtClean="0"/>
            <a:t> </a:t>
          </a:r>
          <a:r>
            <a:rPr lang="en-US" sz="1600" dirty="0" err="1" smtClean="0"/>
            <a:t>pembangunan</a:t>
          </a:r>
          <a:r>
            <a:rPr lang="en-US" sz="1600" dirty="0" smtClean="0"/>
            <a:t> </a:t>
          </a:r>
          <a:r>
            <a:rPr lang="en-US" sz="1600" dirty="0" err="1" smtClean="0"/>
            <a:t>Zona</a:t>
          </a:r>
          <a:r>
            <a:rPr lang="en-US" sz="1600" dirty="0" smtClean="0"/>
            <a:t> </a:t>
          </a:r>
          <a:r>
            <a:rPr lang="en-US" sz="1600" dirty="0" err="1" smtClean="0"/>
            <a:t>Integritas</a:t>
          </a:r>
          <a:r>
            <a:rPr lang="en-US" sz="1600" dirty="0" smtClean="0"/>
            <a:t> </a:t>
          </a:r>
          <a:r>
            <a:rPr lang="en-US" sz="1600" dirty="0" err="1" smtClean="0"/>
            <a:t>menuju</a:t>
          </a:r>
          <a:r>
            <a:rPr lang="en-US" sz="1600" dirty="0" smtClean="0"/>
            <a:t> WBK/WBBM</a:t>
          </a:r>
          <a:endParaRPr lang="en-US" sz="1600" dirty="0"/>
        </a:p>
      </dgm:t>
    </dgm:pt>
    <dgm:pt modelId="{FE7D13DD-DF59-D942-B82C-CF93384725A6}" type="parTrans" cxnId="{C67A0757-AF7A-D942-BEF6-91BD8E8CAEC1}">
      <dgm:prSet/>
      <dgm:spPr/>
      <dgm:t>
        <a:bodyPr/>
        <a:lstStyle/>
        <a:p>
          <a:endParaRPr lang="en-US"/>
        </a:p>
      </dgm:t>
    </dgm:pt>
    <dgm:pt modelId="{F4480B19-5CF6-A64D-9520-19BB480EBE68}" type="sibTrans" cxnId="{C67A0757-AF7A-D942-BEF6-91BD8E8CAEC1}">
      <dgm:prSet/>
      <dgm:spPr/>
      <dgm:t>
        <a:bodyPr/>
        <a:lstStyle/>
        <a:p>
          <a:endParaRPr lang="en-US"/>
        </a:p>
      </dgm:t>
    </dgm:pt>
    <dgm:pt modelId="{D1671722-D386-DD4C-9B95-FCA8CC8C9C0B}">
      <dgm:prSet phldrT="[Text]" custT="1"/>
      <dgm:spPr>
        <a:solidFill>
          <a:schemeClr val="bg1">
            <a:lumMod val="95000"/>
            <a:alpha val="90000"/>
          </a:schemeClr>
        </a:solidFill>
      </dgm:spPr>
      <dgm:t>
        <a:bodyPr/>
        <a:lstStyle/>
        <a:p>
          <a:pPr algn="l"/>
          <a:endParaRPr lang="en-US" sz="1600" dirty="0"/>
        </a:p>
      </dgm:t>
    </dgm:pt>
    <dgm:pt modelId="{DBE63B15-E3D7-D14F-B8EA-F8E23F65308E}" type="parTrans" cxnId="{5EFE76C6-0D31-1748-9C39-46C4B12E2EC4}">
      <dgm:prSet/>
      <dgm:spPr/>
      <dgm:t>
        <a:bodyPr/>
        <a:lstStyle/>
        <a:p>
          <a:endParaRPr lang="en-US"/>
        </a:p>
      </dgm:t>
    </dgm:pt>
    <dgm:pt modelId="{D4EB767B-D95D-F24B-8113-599F5AC7910C}" type="sibTrans" cxnId="{5EFE76C6-0D31-1748-9C39-46C4B12E2EC4}">
      <dgm:prSet/>
      <dgm:spPr/>
      <dgm:t>
        <a:bodyPr/>
        <a:lstStyle/>
        <a:p>
          <a:endParaRPr lang="en-US"/>
        </a:p>
      </dgm:t>
    </dgm:pt>
    <dgm:pt modelId="{584F703C-C3C3-4C5D-8BCE-75C586B43DE8}" type="pres">
      <dgm:prSet presAssocID="{521E089F-2FB8-4BA6-A61A-80A9024403E8}" presName="Name0" presStyleCnt="0">
        <dgm:presLayoutVars>
          <dgm:dir/>
          <dgm:animLvl val="lvl"/>
          <dgm:resizeHandles val="exact"/>
        </dgm:presLayoutVars>
      </dgm:prSet>
      <dgm:spPr/>
      <dgm:t>
        <a:bodyPr/>
        <a:lstStyle/>
        <a:p>
          <a:endParaRPr lang="en-US"/>
        </a:p>
      </dgm:t>
    </dgm:pt>
    <dgm:pt modelId="{52DE8AD5-25FC-4FE1-B0FB-696E752B12B1}" type="pres">
      <dgm:prSet presAssocID="{E720AE7C-D358-4BF0-ABEC-8AD7279B744B}" presName="composite" presStyleCnt="0"/>
      <dgm:spPr/>
    </dgm:pt>
    <dgm:pt modelId="{2BD9D4B3-9D6D-4BB9-BCAD-4D974AAA4D36}" type="pres">
      <dgm:prSet presAssocID="{E720AE7C-D358-4BF0-ABEC-8AD7279B744B}" presName="parTx" presStyleLbl="alignNode1" presStyleIdx="0" presStyleCnt="2" custScaleY="100000">
        <dgm:presLayoutVars>
          <dgm:chMax val="0"/>
          <dgm:chPref val="0"/>
          <dgm:bulletEnabled val="1"/>
        </dgm:presLayoutVars>
      </dgm:prSet>
      <dgm:spPr/>
      <dgm:t>
        <a:bodyPr/>
        <a:lstStyle/>
        <a:p>
          <a:endParaRPr lang="en-US"/>
        </a:p>
      </dgm:t>
    </dgm:pt>
    <dgm:pt modelId="{5FA16B8B-AE96-4F50-A1C2-848D7BEC0FF2}" type="pres">
      <dgm:prSet presAssocID="{E720AE7C-D358-4BF0-ABEC-8AD7279B744B}" presName="desTx" presStyleLbl="alignAccFollowNode1" presStyleIdx="0" presStyleCnt="2" custScaleX="100478">
        <dgm:presLayoutVars>
          <dgm:bulletEnabled val="1"/>
        </dgm:presLayoutVars>
      </dgm:prSet>
      <dgm:spPr/>
      <dgm:t>
        <a:bodyPr/>
        <a:lstStyle/>
        <a:p>
          <a:endParaRPr lang="en-US"/>
        </a:p>
      </dgm:t>
    </dgm:pt>
    <dgm:pt modelId="{61B5C31F-5A9E-4F70-A192-F7691DCCC246}" type="pres">
      <dgm:prSet presAssocID="{78D44DC9-2047-404E-A40E-2433A3FE612D}" presName="space" presStyleCnt="0"/>
      <dgm:spPr/>
    </dgm:pt>
    <dgm:pt modelId="{16E44098-24DF-40F4-919E-5FDB8CFE1705}" type="pres">
      <dgm:prSet presAssocID="{CC964DD0-FD17-4902-9E0D-ED67AA66AF66}" presName="composite" presStyleCnt="0"/>
      <dgm:spPr/>
    </dgm:pt>
    <dgm:pt modelId="{0F22E29D-374A-472E-BFA1-F755C368C375}" type="pres">
      <dgm:prSet presAssocID="{CC964DD0-FD17-4902-9E0D-ED67AA66AF66}" presName="parTx" presStyleLbl="alignNode1" presStyleIdx="1" presStyleCnt="2" custScaleY="100000">
        <dgm:presLayoutVars>
          <dgm:chMax val="0"/>
          <dgm:chPref val="0"/>
          <dgm:bulletEnabled val="1"/>
        </dgm:presLayoutVars>
      </dgm:prSet>
      <dgm:spPr/>
      <dgm:t>
        <a:bodyPr/>
        <a:lstStyle/>
        <a:p>
          <a:endParaRPr lang="en-US"/>
        </a:p>
      </dgm:t>
    </dgm:pt>
    <dgm:pt modelId="{C43FFA72-AD28-4094-B5DB-A53006B1251E}" type="pres">
      <dgm:prSet presAssocID="{CC964DD0-FD17-4902-9E0D-ED67AA66AF66}" presName="desTx" presStyleLbl="alignAccFollowNode1" presStyleIdx="1" presStyleCnt="2" custScaleX="100000" custLinFactNeighborX="5628" custLinFactNeighborY="416">
        <dgm:presLayoutVars>
          <dgm:bulletEnabled val="1"/>
        </dgm:presLayoutVars>
      </dgm:prSet>
      <dgm:spPr/>
      <dgm:t>
        <a:bodyPr/>
        <a:lstStyle/>
        <a:p>
          <a:endParaRPr lang="en-US"/>
        </a:p>
      </dgm:t>
    </dgm:pt>
  </dgm:ptLst>
  <dgm:cxnLst>
    <dgm:cxn modelId="{E9A6A364-6B8E-487C-8F9C-C387F23D6B4B}" type="presOf" srcId="{521E089F-2FB8-4BA6-A61A-80A9024403E8}" destId="{584F703C-C3C3-4C5D-8BCE-75C586B43DE8}" srcOrd="0" destOrd="0" presId="urn:microsoft.com/office/officeart/2005/8/layout/hList1"/>
    <dgm:cxn modelId="{19ABE22B-2801-4FF0-84CD-E9A44212EB68}" type="presOf" srcId="{CC964DD0-FD17-4902-9E0D-ED67AA66AF66}" destId="{0F22E29D-374A-472E-BFA1-F755C368C375}" srcOrd="0" destOrd="0" presId="urn:microsoft.com/office/officeart/2005/8/layout/hList1"/>
    <dgm:cxn modelId="{7DBFE8EE-A44A-AA42-B1FD-B1D71F39D1B0}" srcId="{CC964DD0-FD17-4902-9E0D-ED67AA66AF66}" destId="{4CA76B3D-5CEF-EC44-B6AD-6C98324EC07E}" srcOrd="6" destOrd="0" parTransId="{29EAC073-3C28-1F4E-8342-DD1678F2C9A1}" sibTransId="{447A19C1-4D1C-1341-A432-8A3A430D861C}"/>
    <dgm:cxn modelId="{B16EEEBD-B55C-4352-9F67-496962ACADEB}" srcId="{521E089F-2FB8-4BA6-A61A-80A9024403E8}" destId="{CC964DD0-FD17-4902-9E0D-ED67AA66AF66}" srcOrd="1" destOrd="0" parTransId="{2F3B1B33-3AA8-45FC-B115-BC30F0491A4B}" sibTransId="{301D4220-D451-490D-B35C-18C0C49CACB6}"/>
    <dgm:cxn modelId="{37C3A173-91EB-4CED-967B-C3EC3E614C60}" srcId="{E720AE7C-D358-4BF0-ABEC-8AD7279B744B}" destId="{4E657ACB-F139-4731-B289-1CEC70C1F0D9}" srcOrd="1" destOrd="0" parTransId="{155AE268-00D9-4187-9F1E-7CACDB086774}" sibTransId="{1BDAAF21-F10E-40AC-B2F0-ECB9CEB2B67C}"/>
    <dgm:cxn modelId="{7CDAEECF-A02F-47AA-A511-6963E4430C33}" srcId="{E720AE7C-D358-4BF0-ABEC-8AD7279B744B}" destId="{2F4CE566-343C-4F4B-9A75-B4CA3B007231}" srcOrd="5" destOrd="0" parTransId="{26C7BC82-D372-469E-AED2-5838BCD60AF4}" sibTransId="{6A69FD0A-AED8-4974-AD31-2D8D59A79269}"/>
    <dgm:cxn modelId="{BA17356B-FBF8-47B2-961E-A17513D9DB3C}" type="presOf" srcId="{C6123EEA-B936-46D7-A79F-3D92FC2DF5C4}" destId="{5FA16B8B-AE96-4F50-A1C2-848D7BEC0FF2}" srcOrd="0" destOrd="0" presId="urn:microsoft.com/office/officeart/2005/8/layout/hList1"/>
    <dgm:cxn modelId="{741F3565-8217-4D53-87F0-51DCA1DC278F}" srcId="{CC964DD0-FD17-4902-9E0D-ED67AA66AF66}" destId="{D54F478C-68E9-4D38-A532-2A9B6C62C6C5}" srcOrd="0" destOrd="0" parTransId="{A74400FD-A8B9-460F-823F-99E0C88FE5C9}" sibTransId="{2E0E3E83-2A2E-4D7A-BB1B-71DC14A68543}"/>
    <dgm:cxn modelId="{D6B9D594-6DC9-4F7D-92ED-42EAD1B5DB63}" srcId="{521E089F-2FB8-4BA6-A61A-80A9024403E8}" destId="{E720AE7C-D358-4BF0-ABEC-8AD7279B744B}" srcOrd="0" destOrd="0" parTransId="{B6EC52AF-514F-4AB1-A9DF-69AE7CB4D39F}" sibTransId="{78D44DC9-2047-404E-A40E-2433A3FE612D}"/>
    <dgm:cxn modelId="{A09CCDB6-FBAD-844C-B9AC-7B6232353961}" srcId="{E720AE7C-D358-4BF0-ABEC-8AD7279B744B}" destId="{E6F6961D-14F5-814E-9677-0538771AB8CC}" srcOrd="3" destOrd="0" parTransId="{2A4D1622-8664-F14A-820B-9C32288E4BAA}" sibTransId="{F8D33329-F9BC-8248-966E-D5CA7566A0EF}"/>
    <dgm:cxn modelId="{E2014A1C-D5D4-4371-93B6-0FE8B53F4DF3}" type="presOf" srcId="{4CA76B3D-5CEF-EC44-B6AD-6C98324EC07E}" destId="{C43FFA72-AD28-4094-B5DB-A53006B1251E}" srcOrd="0" destOrd="6" presId="urn:microsoft.com/office/officeart/2005/8/layout/hList1"/>
    <dgm:cxn modelId="{F08A8C51-C5CB-4C5B-92DC-EAE6AFD22A80}" type="presOf" srcId="{4E657ACB-F139-4731-B289-1CEC70C1F0D9}" destId="{5FA16B8B-AE96-4F50-A1C2-848D7BEC0FF2}" srcOrd="0" destOrd="1" presId="urn:microsoft.com/office/officeart/2005/8/layout/hList1"/>
    <dgm:cxn modelId="{BF4B47E6-16EC-4685-B9C1-A3D2DFF7AB56}" type="presOf" srcId="{19842299-7DDB-4965-AC41-D52F738A83C4}" destId="{C43FFA72-AD28-4094-B5DB-A53006B1251E}" srcOrd="0" destOrd="1" presId="urn:microsoft.com/office/officeart/2005/8/layout/hList1"/>
    <dgm:cxn modelId="{5E3FBFE1-C769-47FE-A3F2-D37B45806DDC}" type="presOf" srcId="{2DD9116A-C942-9C43-986B-47E22078543C}" destId="{C43FFA72-AD28-4094-B5DB-A53006B1251E}" srcOrd="0" destOrd="5" presId="urn:microsoft.com/office/officeart/2005/8/layout/hList1"/>
    <dgm:cxn modelId="{DE4EF573-2925-42A7-88D5-DE89918DBCC8}" type="presOf" srcId="{E6F6961D-14F5-814E-9677-0538771AB8CC}" destId="{5FA16B8B-AE96-4F50-A1C2-848D7BEC0FF2}" srcOrd="0" destOrd="3" presId="urn:microsoft.com/office/officeart/2005/8/layout/hList1"/>
    <dgm:cxn modelId="{31BC6039-78BD-6D44-982A-2C451100C9FE}" srcId="{CC964DD0-FD17-4902-9E0D-ED67AA66AF66}" destId="{2EDC3E4B-357C-6C49-9FD8-192EAF5605B7}" srcOrd="2" destOrd="0" parTransId="{9494B7C9-7FAC-0647-ACA7-6BB9C1EC3417}" sibTransId="{7978AC20-924C-E140-AE94-63F6EFCF89F2}"/>
    <dgm:cxn modelId="{719E8593-C68B-4E3F-9E4C-6BA0E533A23B}" type="presOf" srcId="{D1671722-D386-DD4C-9B95-FCA8CC8C9C0B}" destId="{C43FFA72-AD28-4094-B5DB-A53006B1251E}" srcOrd="0" destOrd="4" presId="urn:microsoft.com/office/officeart/2005/8/layout/hList1"/>
    <dgm:cxn modelId="{7EF0A264-E3AF-E54E-BEEB-ECCA498289E8}" srcId="{E720AE7C-D358-4BF0-ABEC-8AD7279B744B}" destId="{1D471DBA-F58F-454F-98A7-A40B4B4AF1CD}" srcOrd="4" destOrd="0" parTransId="{EAE8E47B-1C82-644B-8CCC-6E31791BE7A0}" sibTransId="{4FDBC044-BC2A-C54C-9205-CE3A1DB75C55}"/>
    <dgm:cxn modelId="{F2626EB3-33E6-42BC-847F-9D2C2717B62D}" type="presOf" srcId="{B103B3FB-6C5F-4D5A-BC9E-C09F2E9D23DB}" destId="{5FA16B8B-AE96-4F50-A1C2-848D7BEC0FF2}" srcOrd="0" destOrd="2" presId="urn:microsoft.com/office/officeart/2005/8/layout/hList1"/>
    <dgm:cxn modelId="{C67A0757-AF7A-D942-BEF6-91BD8E8CAEC1}" srcId="{CC964DD0-FD17-4902-9E0D-ED67AA66AF66}" destId="{2DD9116A-C942-9C43-986B-47E22078543C}" srcOrd="5" destOrd="0" parTransId="{FE7D13DD-DF59-D942-B82C-CF93384725A6}" sibTransId="{F4480B19-5CF6-A64D-9520-19BB480EBE68}"/>
    <dgm:cxn modelId="{27F6C93B-257F-4A26-A42D-6CE501DFC822}" type="presOf" srcId="{E720AE7C-D358-4BF0-ABEC-8AD7279B744B}" destId="{2BD9D4B3-9D6D-4BB9-BCAD-4D974AAA4D36}" srcOrd="0" destOrd="0" presId="urn:microsoft.com/office/officeart/2005/8/layout/hList1"/>
    <dgm:cxn modelId="{6FA6FCCE-068D-481C-BABE-96CB50E7556D}" type="presOf" srcId="{4DA8F24F-CE04-7840-AEF9-AEEF3DDB5454}" destId="{C43FFA72-AD28-4094-B5DB-A53006B1251E}" srcOrd="0" destOrd="3" presId="urn:microsoft.com/office/officeart/2005/8/layout/hList1"/>
    <dgm:cxn modelId="{9DDD7880-6D40-41A8-A8EF-6C7B75457C41}" type="presOf" srcId="{2F4CE566-343C-4F4B-9A75-B4CA3B007231}" destId="{5FA16B8B-AE96-4F50-A1C2-848D7BEC0FF2}" srcOrd="0" destOrd="5" presId="urn:microsoft.com/office/officeart/2005/8/layout/hList1"/>
    <dgm:cxn modelId="{B5335EC3-4E41-4E67-BC7C-CD8660DA1964}" srcId="{E720AE7C-D358-4BF0-ABEC-8AD7279B744B}" destId="{C6123EEA-B936-46D7-A79F-3D92FC2DF5C4}" srcOrd="0" destOrd="0" parTransId="{3A6314DA-3561-4540-92B4-329E2DB28B4E}" sibTransId="{EFE0C1B5-66B3-4620-AC5F-8365CB2967F1}"/>
    <dgm:cxn modelId="{4A5C1726-C9F4-7A45-84EF-5BE50EE085E2}" srcId="{CC964DD0-FD17-4902-9E0D-ED67AA66AF66}" destId="{4DA8F24F-CE04-7840-AEF9-AEEF3DDB5454}" srcOrd="3" destOrd="0" parTransId="{33D0970B-DEA3-8845-9C8C-F73FD5B48202}" sibTransId="{D1AE1983-C697-1346-A93A-6B95D2ADB0D9}"/>
    <dgm:cxn modelId="{5EFE76C6-0D31-1748-9C39-46C4B12E2EC4}" srcId="{CC964DD0-FD17-4902-9E0D-ED67AA66AF66}" destId="{D1671722-D386-DD4C-9B95-FCA8CC8C9C0B}" srcOrd="4" destOrd="0" parTransId="{DBE63B15-E3D7-D14F-B8EA-F8E23F65308E}" sibTransId="{D4EB767B-D95D-F24B-8113-599F5AC7910C}"/>
    <dgm:cxn modelId="{B7393165-0AFC-409B-A2BC-ABA709F28085}" srcId="{CC964DD0-FD17-4902-9E0D-ED67AA66AF66}" destId="{19842299-7DDB-4965-AC41-D52F738A83C4}" srcOrd="1" destOrd="0" parTransId="{2D5EF921-1880-48D5-BAE4-E5FD21B41085}" sibTransId="{D9844E0D-2571-4604-BE18-DED83439CB95}"/>
    <dgm:cxn modelId="{D0AB89AD-6A2E-4738-AF81-2ADB5FBC2386}" type="presOf" srcId="{2EDC3E4B-357C-6C49-9FD8-192EAF5605B7}" destId="{C43FFA72-AD28-4094-B5DB-A53006B1251E}" srcOrd="0" destOrd="2" presId="urn:microsoft.com/office/officeart/2005/8/layout/hList1"/>
    <dgm:cxn modelId="{53FD8767-4F7A-4F7F-829A-BB7187D2EDC2}" srcId="{E720AE7C-D358-4BF0-ABEC-8AD7279B744B}" destId="{B103B3FB-6C5F-4D5A-BC9E-C09F2E9D23DB}" srcOrd="2" destOrd="0" parTransId="{12C4D454-D34C-4278-9D1A-82E6CA9ED35B}" sibTransId="{D635F322-E5EE-4461-AAE8-F4644F592853}"/>
    <dgm:cxn modelId="{E20DB8FB-C304-4447-953E-3D70A554C360}" type="presOf" srcId="{D54F478C-68E9-4D38-A532-2A9B6C62C6C5}" destId="{C43FFA72-AD28-4094-B5DB-A53006B1251E}" srcOrd="0" destOrd="0" presId="urn:microsoft.com/office/officeart/2005/8/layout/hList1"/>
    <dgm:cxn modelId="{DC17AD4B-B0E3-4A14-855F-1CCBCE824E47}" type="presOf" srcId="{1D471DBA-F58F-454F-98A7-A40B4B4AF1CD}" destId="{5FA16B8B-AE96-4F50-A1C2-848D7BEC0FF2}" srcOrd="0" destOrd="4" presId="urn:microsoft.com/office/officeart/2005/8/layout/hList1"/>
    <dgm:cxn modelId="{66AF4B8F-6DA7-417F-B6DD-0DF892AABB0D}" type="presParOf" srcId="{584F703C-C3C3-4C5D-8BCE-75C586B43DE8}" destId="{52DE8AD5-25FC-4FE1-B0FB-696E752B12B1}" srcOrd="0" destOrd="0" presId="urn:microsoft.com/office/officeart/2005/8/layout/hList1"/>
    <dgm:cxn modelId="{AA091084-3A37-4215-80B1-5BA38F7D3F2E}" type="presParOf" srcId="{52DE8AD5-25FC-4FE1-B0FB-696E752B12B1}" destId="{2BD9D4B3-9D6D-4BB9-BCAD-4D974AAA4D36}" srcOrd="0" destOrd="0" presId="urn:microsoft.com/office/officeart/2005/8/layout/hList1"/>
    <dgm:cxn modelId="{13376651-5FC1-4A8A-ADF4-07B8941EEC0B}" type="presParOf" srcId="{52DE8AD5-25FC-4FE1-B0FB-696E752B12B1}" destId="{5FA16B8B-AE96-4F50-A1C2-848D7BEC0FF2}" srcOrd="1" destOrd="0" presId="urn:microsoft.com/office/officeart/2005/8/layout/hList1"/>
    <dgm:cxn modelId="{0DE5A18E-1A14-4FE5-877B-E52F32B35273}" type="presParOf" srcId="{584F703C-C3C3-4C5D-8BCE-75C586B43DE8}" destId="{61B5C31F-5A9E-4F70-A192-F7691DCCC246}" srcOrd="1" destOrd="0" presId="urn:microsoft.com/office/officeart/2005/8/layout/hList1"/>
    <dgm:cxn modelId="{5D226CE0-3017-455A-9581-6229101A4180}" type="presParOf" srcId="{584F703C-C3C3-4C5D-8BCE-75C586B43DE8}" destId="{16E44098-24DF-40F4-919E-5FDB8CFE1705}" srcOrd="2" destOrd="0" presId="urn:microsoft.com/office/officeart/2005/8/layout/hList1"/>
    <dgm:cxn modelId="{9DD106E7-CFF4-4B3E-89F5-3A2F89046E3B}" type="presParOf" srcId="{16E44098-24DF-40F4-919E-5FDB8CFE1705}" destId="{0F22E29D-374A-472E-BFA1-F755C368C375}" srcOrd="0" destOrd="0" presId="urn:microsoft.com/office/officeart/2005/8/layout/hList1"/>
    <dgm:cxn modelId="{510B1506-8531-49D1-B2B9-159036179CF8}" type="presParOf" srcId="{16E44098-24DF-40F4-919E-5FDB8CFE1705}" destId="{C43FFA72-AD28-4094-B5DB-A53006B1251E}"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066A9902-2E7B-4AAF-BCBE-53B0A91EF33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BC33E01A-6C02-473F-9343-5D2595F6107D}">
      <dgm:prSet phldrT="[Text]"/>
      <dgm:spPr>
        <a:solidFill>
          <a:srgbClr val="663300"/>
        </a:solidFill>
      </dgm:spPr>
      <dgm:t>
        <a:bodyPr/>
        <a:lstStyle/>
        <a:p>
          <a:r>
            <a:rPr lang="en-US" b="1" dirty="0" err="1" smtClean="0"/>
            <a:t>Prosedur</a:t>
          </a:r>
          <a:r>
            <a:rPr lang="en-US" b="1" dirty="0" smtClean="0"/>
            <a:t> </a:t>
          </a:r>
          <a:r>
            <a:rPr lang="en-US" b="1" dirty="0" err="1" smtClean="0"/>
            <a:t>operasional</a:t>
          </a:r>
          <a:r>
            <a:rPr lang="en-US" b="1" dirty="0" smtClean="0"/>
            <a:t> </a:t>
          </a:r>
          <a:r>
            <a:rPr lang="en-US" b="1" dirty="0" err="1" smtClean="0"/>
            <a:t>tetap</a:t>
          </a:r>
          <a:r>
            <a:rPr lang="en-US" b="1" dirty="0" smtClean="0"/>
            <a:t> (SOP) </a:t>
          </a:r>
          <a:r>
            <a:rPr lang="en-US" b="1" dirty="0" err="1" smtClean="0"/>
            <a:t>kegiatan</a:t>
          </a:r>
          <a:r>
            <a:rPr lang="en-US" b="1" dirty="0" smtClean="0"/>
            <a:t> </a:t>
          </a:r>
          <a:r>
            <a:rPr lang="en-US" b="1" dirty="0" err="1" smtClean="0"/>
            <a:t>utama</a:t>
          </a:r>
          <a:r>
            <a:rPr lang="en-US" b="1" dirty="0" smtClean="0"/>
            <a:t> (1,5)</a:t>
          </a:r>
          <a:endParaRPr lang="en-US" dirty="0"/>
        </a:p>
      </dgm:t>
      <dgm:extLst>
        <a:ext uri="{E40237B7-FDA0-4F09-8148-C483321AD2D9}"/>
      </dgm:extLst>
    </dgm:pt>
    <dgm:pt modelId="{7EEE305B-35A7-4C38-93EF-02D97390E004}" type="parTrans" cxnId="{160096AB-2A2C-4872-848A-089751EA395D}">
      <dgm:prSet/>
      <dgm:spPr/>
      <dgm:t>
        <a:bodyPr/>
        <a:lstStyle/>
        <a:p>
          <a:endParaRPr lang="en-US"/>
        </a:p>
      </dgm:t>
    </dgm:pt>
    <dgm:pt modelId="{D1A40F94-55DE-4BB2-A057-E4B4B4C08DB8}" type="sibTrans" cxnId="{160096AB-2A2C-4872-848A-089751EA395D}">
      <dgm:prSet/>
      <dgm:spPr/>
      <dgm:t>
        <a:bodyPr/>
        <a:lstStyle/>
        <a:p>
          <a:endParaRPr lang="en-US"/>
        </a:p>
      </dgm:t>
    </dgm:pt>
    <dgm:pt modelId="{B0B76D1D-05B0-47C6-A01A-7C2E869A82B0}">
      <dgm:prSet phldrT="[Text]"/>
      <dgm:spPr>
        <a:solidFill>
          <a:schemeClr val="accent5">
            <a:lumMod val="60000"/>
            <a:lumOff val="40000"/>
            <a:alpha val="90000"/>
          </a:schemeClr>
        </a:solidFill>
      </dgm:spPr>
      <dgm:t>
        <a:bodyPr/>
        <a:lstStyle/>
        <a:p>
          <a:r>
            <a:rPr lang="en-US" dirty="0" smtClean="0"/>
            <a:t>SOP </a:t>
          </a:r>
          <a:r>
            <a:rPr lang="en-US" dirty="0" err="1" smtClean="0"/>
            <a:t>mengacu</a:t>
          </a:r>
          <a:r>
            <a:rPr lang="en-US" dirty="0" smtClean="0"/>
            <a:t> proses </a:t>
          </a:r>
          <a:r>
            <a:rPr lang="en-US" dirty="0" err="1" smtClean="0"/>
            <a:t>bisnis</a:t>
          </a:r>
          <a:r>
            <a:rPr lang="en-US" dirty="0" smtClean="0"/>
            <a:t> </a:t>
          </a:r>
          <a:r>
            <a:rPr lang="en-US" dirty="0" err="1" smtClean="0"/>
            <a:t>instansi</a:t>
          </a:r>
          <a:endParaRPr lang="en-US" dirty="0"/>
        </a:p>
      </dgm:t>
    </dgm:pt>
    <dgm:pt modelId="{36482D75-9F89-4B24-99CA-33302F9DA05D}" type="parTrans" cxnId="{0BFE4047-29B2-49B8-BCF0-CAD1A85F0EF9}">
      <dgm:prSet/>
      <dgm:spPr/>
      <dgm:t>
        <a:bodyPr/>
        <a:lstStyle/>
        <a:p>
          <a:endParaRPr lang="en-US"/>
        </a:p>
      </dgm:t>
    </dgm:pt>
    <dgm:pt modelId="{A5AF8946-F971-4F41-BA75-95C0ABD1EA11}" type="sibTrans" cxnId="{0BFE4047-29B2-49B8-BCF0-CAD1A85F0EF9}">
      <dgm:prSet/>
      <dgm:spPr/>
      <dgm:t>
        <a:bodyPr/>
        <a:lstStyle/>
        <a:p>
          <a:endParaRPr lang="en-US"/>
        </a:p>
      </dgm:t>
    </dgm:pt>
    <dgm:pt modelId="{956ACAB7-80E9-4407-9D5A-6FAD338ED9F5}">
      <dgm:prSet phldrT="[Text]"/>
      <dgm:spPr>
        <a:solidFill>
          <a:srgbClr val="663300"/>
        </a:solidFill>
      </dgm:spPr>
      <dgm:t>
        <a:bodyPr/>
        <a:lstStyle/>
        <a:p>
          <a:r>
            <a:rPr lang="en-US" b="1" i="1" dirty="0" smtClean="0"/>
            <a:t>E-government (2)</a:t>
          </a:r>
          <a:endParaRPr lang="en-US" dirty="0"/>
        </a:p>
      </dgm:t>
      <dgm:extLst>
        <a:ext uri="{E40237B7-FDA0-4F09-8148-C483321AD2D9}"/>
      </dgm:extLst>
    </dgm:pt>
    <dgm:pt modelId="{75A39944-A66C-4304-8F71-E8BBB83D68A9}" type="parTrans" cxnId="{A201DF66-582D-40B5-8770-A46C78E506BF}">
      <dgm:prSet/>
      <dgm:spPr/>
      <dgm:t>
        <a:bodyPr/>
        <a:lstStyle/>
        <a:p>
          <a:endParaRPr lang="en-US"/>
        </a:p>
      </dgm:t>
    </dgm:pt>
    <dgm:pt modelId="{C09A710E-4C61-4950-AB05-B4DE1B6C024B}" type="sibTrans" cxnId="{A201DF66-582D-40B5-8770-A46C78E506BF}">
      <dgm:prSet/>
      <dgm:spPr/>
      <dgm:t>
        <a:bodyPr/>
        <a:lstStyle/>
        <a:p>
          <a:endParaRPr lang="en-US"/>
        </a:p>
      </dgm:t>
    </dgm:pt>
    <dgm:pt modelId="{F6078BA9-0AD6-44E2-92F4-95302D4DAEBA}">
      <dgm:prSet phldrT="[Text]"/>
      <dgm:spPr>
        <a:solidFill>
          <a:schemeClr val="accent5">
            <a:lumMod val="60000"/>
            <a:lumOff val="40000"/>
            <a:alpha val="90000"/>
          </a:schemeClr>
        </a:solidFill>
      </dgm:spPr>
      <dgm:t>
        <a:bodyPr/>
        <a:lstStyle/>
        <a:p>
          <a:r>
            <a:rPr lang="en-US" dirty="0" err="1" smtClean="0"/>
            <a:t>sistem</a:t>
          </a:r>
          <a:r>
            <a:rPr lang="en-US" dirty="0" smtClean="0"/>
            <a:t> </a:t>
          </a:r>
          <a:r>
            <a:rPr lang="en-US" dirty="0" err="1" smtClean="0"/>
            <a:t>pengukuran</a:t>
          </a:r>
          <a:r>
            <a:rPr lang="en-US" dirty="0" smtClean="0"/>
            <a:t> </a:t>
          </a:r>
          <a:r>
            <a:rPr lang="en-US" dirty="0" err="1" smtClean="0"/>
            <a:t>kinerja</a:t>
          </a:r>
          <a:r>
            <a:rPr lang="en-US" dirty="0" smtClean="0"/>
            <a:t> unit </a:t>
          </a:r>
          <a:r>
            <a:rPr lang="en-US" dirty="0" err="1" smtClean="0"/>
            <a:t>sudah</a:t>
          </a:r>
          <a:r>
            <a:rPr lang="en-US" dirty="0" smtClean="0"/>
            <a:t> </a:t>
          </a:r>
          <a:r>
            <a:rPr lang="en-US" dirty="0" err="1" smtClean="0"/>
            <a:t>menggunakan</a:t>
          </a:r>
          <a:r>
            <a:rPr lang="en-US" dirty="0" smtClean="0"/>
            <a:t> </a:t>
          </a:r>
          <a:r>
            <a:rPr lang="en-US" dirty="0" err="1" smtClean="0"/>
            <a:t>teknologi</a:t>
          </a:r>
          <a:r>
            <a:rPr lang="en-US" dirty="0" smtClean="0"/>
            <a:t> </a:t>
          </a:r>
          <a:r>
            <a:rPr lang="en-US" dirty="0" err="1" smtClean="0"/>
            <a:t>informasi</a:t>
          </a:r>
          <a:endParaRPr lang="en-US" dirty="0"/>
        </a:p>
      </dgm:t>
    </dgm:pt>
    <dgm:pt modelId="{021AB38F-CE45-427A-864E-A248B1BD825D}" type="parTrans" cxnId="{C90B4181-5D7D-4056-9932-C104BF2531DB}">
      <dgm:prSet/>
      <dgm:spPr/>
      <dgm:t>
        <a:bodyPr/>
        <a:lstStyle/>
        <a:p>
          <a:endParaRPr lang="en-US"/>
        </a:p>
      </dgm:t>
    </dgm:pt>
    <dgm:pt modelId="{2920DE3E-F3DD-4CB8-879B-58D012265644}" type="sibTrans" cxnId="{C90B4181-5D7D-4056-9932-C104BF2531DB}">
      <dgm:prSet/>
      <dgm:spPr/>
      <dgm:t>
        <a:bodyPr/>
        <a:lstStyle/>
        <a:p>
          <a:endParaRPr lang="en-US"/>
        </a:p>
      </dgm:t>
    </dgm:pt>
    <dgm:pt modelId="{40BDA3E4-AD59-479B-AE0D-36CE88C7AD40}">
      <dgm:prSet/>
      <dgm:spPr>
        <a:solidFill>
          <a:schemeClr val="accent5">
            <a:lumMod val="60000"/>
            <a:lumOff val="40000"/>
            <a:alpha val="90000"/>
          </a:schemeClr>
        </a:solidFill>
      </dgm:spPr>
      <dgm:t>
        <a:bodyPr/>
        <a:lstStyle/>
        <a:p>
          <a:endParaRPr lang="en-US" dirty="0"/>
        </a:p>
      </dgm:t>
    </dgm:pt>
    <dgm:pt modelId="{F86F5DDE-2E66-41CB-AEA3-BB8298289BD0}" type="parTrans" cxnId="{4214624C-DB59-4D4F-A3B9-9BFDB89E1783}">
      <dgm:prSet/>
      <dgm:spPr/>
      <dgm:t>
        <a:bodyPr/>
        <a:lstStyle/>
        <a:p>
          <a:endParaRPr lang="en-US"/>
        </a:p>
      </dgm:t>
    </dgm:pt>
    <dgm:pt modelId="{F9680E86-8508-487D-89CF-A8A9E4E19576}" type="sibTrans" cxnId="{4214624C-DB59-4D4F-A3B9-9BFDB89E1783}">
      <dgm:prSet/>
      <dgm:spPr/>
      <dgm:t>
        <a:bodyPr/>
        <a:lstStyle/>
        <a:p>
          <a:endParaRPr lang="en-US"/>
        </a:p>
      </dgm:t>
    </dgm:pt>
    <dgm:pt modelId="{93851356-4ED6-4300-ACF7-F8AAE4571EA6}">
      <dgm:prSet/>
      <dgm:spPr>
        <a:solidFill>
          <a:schemeClr val="accent5">
            <a:lumMod val="60000"/>
            <a:lumOff val="40000"/>
            <a:alpha val="90000"/>
          </a:schemeClr>
        </a:solidFill>
      </dgm:spPr>
      <dgm:t>
        <a:bodyPr/>
        <a:lstStyle/>
        <a:p>
          <a:r>
            <a:rPr lang="en-US" dirty="0" err="1" smtClean="0"/>
            <a:t>Prosedur</a:t>
          </a:r>
          <a:r>
            <a:rPr lang="en-US" dirty="0" smtClean="0"/>
            <a:t> </a:t>
          </a:r>
          <a:r>
            <a:rPr lang="en-US" dirty="0" err="1" smtClean="0"/>
            <a:t>operasional</a:t>
          </a:r>
          <a:r>
            <a:rPr lang="en-US" dirty="0" smtClean="0"/>
            <a:t> </a:t>
          </a:r>
          <a:r>
            <a:rPr lang="en-US" dirty="0" err="1" smtClean="0"/>
            <a:t>tetap</a:t>
          </a:r>
          <a:r>
            <a:rPr lang="en-US" dirty="0" smtClean="0"/>
            <a:t> (SOP) </a:t>
          </a:r>
          <a:r>
            <a:rPr lang="en-US" dirty="0" err="1" smtClean="0"/>
            <a:t>telah</a:t>
          </a:r>
          <a:r>
            <a:rPr lang="en-US" dirty="0" smtClean="0"/>
            <a:t> </a:t>
          </a:r>
          <a:r>
            <a:rPr lang="en-US" dirty="0" err="1" smtClean="0"/>
            <a:t>diterapkan</a:t>
          </a:r>
          <a:endParaRPr lang="en-US" dirty="0"/>
        </a:p>
      </dgm:t>
    </dgm:pt>
    <dgm:pt modelId="{738356ED-CCA7-40A5-96DF-1968FC456FFB}" type="parTrans" cxnId="{82FDB211-4AB5-4AD2-A825-C87EE9663719}">
      <dgm:prSet/>
      <dgm:spPr/>
      <dgm:t>
        <a:bodyPr/>
        <a:lstStyle/>
        <a:p>
          <a:endParaRPr lang="en-US"/>
        </a:p>
      </dgm:t>
    </dgm:pt>
    <dgm:pt modelId="{674E7705-ACAA-4F69-B8A5-FB2E84021D54}" type="sibTrans" cxnId="{82FDB211-4AB5-4AD2-A825-C87EE9663719}">
      <dgm:prSet/>
      <dgm:spPr/>
      <dgm:t>
        <a:bodyPr/>
        <a:lstStyle/>
        <a:p>
          <a:endParaRPr lang="en-US"/>
        </a:p>
      </dgm:t>
    </dgm:pt>
    <dgm:pt modelId="{78EBAF48-D347-4573-A24D-A7855A060A60}">
      <dgm:prSet/>
      <dgm:spPr>
        <a:solidFill>
          <a:schemeClr val="accent5">
            <a:lumMod val="60000"/>
            <a:lumOff val="40000"/>
            <a:alpha val="90000"/>
          </a:schemeClr>
        </a:solidFill>
      </dgm:spPr>
      <dgm:t>
        <a:bodyPr/>
        <a:lstStyle/>
        <a:p>
          <a:endParaRPr lang="en-US" dirty="0"/>
        </a:p>
      </dgm:t>
    </dgm:pt>
    <dgm:pt modelId="{4E0BB062-DC5A-4721-BFD8-711FE3B26623}" type="parTrans" cxnId="{1944EB88-EFE7-49CC-A243-1EB8F538F8D0}">
      <dgm:prSet/>
      <dgm:spPr/>
      <dgm:t>
        <a:bodyPr/>
        <a:lstStyle/>
        <a:p>
          <a:endParaRPr lang="en-US"/>
        </a:p>
      </dgm:t>
    </dgm:pt>
    <dgm:pt modelId="{D848B1AB-BAFE-4FF4-A684-7EF60063EAE8}" type="sibTrans" cxnId="{1944EB88-EFE7-49CC-A243-1EB8F538F8D0}">
      <dgm:prSet/>
      <dgm:spPr/>
      <dgm:t>
        <a:bodyPr/>
        <a:lstStyle/>
        <a:p>
          <a:endParaRPr lang="en-US"/>
        </a:p>
      </dgm:t>
    </dgm:pt>
    <dgm:pt modelId="{D28381EC-8937-4BE6-B875-37440E67C748}">
      <dgm:prSet/>
      <dgm:spPr>
        <a:solidFill>
          <a:schemeClr val="accent5">
            <a:lumMod val="60000"/>
            <a:lumOff val="40000"/>
            <a:alpha val="90000"/>
          </a:schemeClr>
        </a:solidFill>
      </dgm:spPr>
      <dgm:t>
        <a:bodyPr/>
        <a:lstStyle/>
        <a:p>
          <a:r>
            <a:rPr lang="es-ES" dirty="0" smtClean="0"/>
            <a:t> </a:t>
          </a:r>
          <a:r>
            <a:rPr lang="es-ES" dirty="0" err="1" smtClean="0"/>
            <a:t>Prosedur</a:t>
          </a:r>
          <a:r>
            <a:rPr lang="es-ES" dirty="0" smtClean="0"/>
            <a:t> </a:t>
          </a:r>
          <a:r>
            <a:rPr lang="es-ES" dirty="0" err="1" smtClean="0"/>
            <a:t>operasional</a:t>
          </a:r>
          <a:r>
            <a:rPr lang="es-ES" dirty="0" smtClean="0"/>
            <a:t> </a:t>
          </a:r>
          <a:r>
            <a:rPr lang="es-ES" dirty="0" err="1" smtClean="0"/>
            <a:t>tetap</a:t>
          </a:r>
          <a:r>
            <a:rPr lang="es-ES" dirty="0" smtClean="0"/>
            <a:t> (SOP) </a:t>
          </a:r>
          <a:r>
            <a:rPr lang="es-ES" dirty="0" err="1" smtClean="0"/>
            <a:t>telah</a:t>
          </a:r>
          <a:r>
            <a:rPr lang="es-ES" dirty="0" smtClean="0"/>
            <a:t> </a:t>
          </a:r>
          <a:r>
            <a:rPr lang="es-ES" dirty="0" err="1" smtClean="0"/>
            <a:t>dievaluasi</a:t>
          </a:r>
          <a:r>
            <a:rPr lang="es-ES" dirty="0" smtClean="0"/>
            <a:t>.</a:t>
          </a:r>
          <a:endParaRPr lang="en-US" dirty="0"/>
        </a:p>
      </dgm:t>
    </dgm:pt>
    <dgm:pt modelId="{482AFA97-FD20-457D-8E4A-522418851E8B}" type="parTrans" cxnId="{48D828F8-2A94-46AF-B355-D05A7509B06B}">
      <dgm:prSet/>
      <dgm:spPr/>
      <dgm:t>
        <a:bodyPr/>
        <a:lstStyle/>
        <a:p>
          <a:endParaRPr lang="en-US"/>
        </a:p>
      </dgm:t>
    </dgm:pt>
    <dgm:pt modelId="{DC1F8D60-C3F9-4CB6-AB54-132B8621EF26}" type="sibTrans" cxnId="{48D828F8-2A94-46AF-B355-D05A7509B06B}">
      <dgm:prSet/>
      <dgm:spPr/>
      <dgm:t>
        <a:bodyPr/>
        <a:lstStyle/>
        <a:p>
          <a:endParaRPr lang="en-US"/>
        </a:p>
      </dgm:t>
    </dgm:pt>
    <dgm:pt modelId="{822E039F-0296-41DF-BF54-EEEEF6500F1D}">
      <dgm:prSet/>
      <dgm:spPr>
        <a:solidFill>
          <a:schemeClr val="accent5">
            <a:lumMod val="60000"/>
            <a:lumOff val="40000"/>
            <a:alpha val="90000"/>
          </a:schemeClr>
        </a:solidFill>
      </dgm:spPr>
      <dgm:t>
        <a:bodyPr/>
        <a:lstStyle/>
        <a:p>
          <a:endParaRPr lang="en-US" dirty="0"/>
        </a:p>
      </dgm:t>
    </dgm:pt>
    <dgm:pt modelId="{4D932808-4BDD-470E-AD21-D81304EC14FD}" type="parTrans" cxnId="{9D4676DC-EA78-45E5-85C9-50B4B12F13E0}">
      <dgm:prSet/>
      <dgm:spPr/>
      <dgm:t>
        <a:bodyPr/>
        <a:lstStyle/>
        <a:p>
          <a:endParaRPr lang="en-US"/>
        </a:p>
      </dgm:t>
    </dgm:pt>
    <dgm:pt modelId="{41179486-11AE-4F12-9323-793607541685}" type="sibTrans" cxnId="{9D4676DC-EA78-45E5-85C9-50B4B12F13E0}">
      <dgm:prSet/>
      <dgm:spPr/>
      <dgm:t>
        <a:bodyPr/>
        <a:lstStyle/>
        <a:p>
          <a:endParaRPr lang="en-US"/>
        </a:p>
      </dgm:t>
    </dgm:pt>
    <dgm:pt modelId="{CDB41A03-1E19-4AE5-AEF4-CBE0906055B3}">
      <dgm:prSet/>
      <dgm:spPr>
        <a:solidFill>
          <a:schemeClr val="accent5">
            <a:lumMod val="60000"/>
            <a:lumOff val="40000"/>
            <a:alpha val="90000"/>
          </a:schemeClr>
        </a:solidFill>
      </dgm:spPr>
      <dgm:t>
        <a:bodyPr/>
        <a:lstStyle/>
        <a:p>
          <a:r>
            <a:rPr lang="en-US" dirty="0" err="1" smtClean="0"/>
            <a:t>Operasionalisasi</a:t>
          </a:r>
          <a:r>
            <a:rPr lang="en-US" dirty="0" smtClean="0"/>
            <a:t> </a:t>
          </a:r>
          <a:r>
            <a:rPr lang="en-US" dirty="0" err="1" smtClean="0"/>
            <a:t>manajemen</a:t>
          </a:r>
          <a:r>
            <a:rPr lang="en-US" dirty="0" smtClean="0"/>
            <a:t> SDM </a:t>
          </a:r>
          <a:r>
            <a:rPr lang="en-US" dirty="0" err="1" smtClean="0"/>
            <a:t>sudah</a:t>
          </a:r>
          <a:r>
            <a:rPr lang="en-US" dirty="0" smtClean="0"/>
            <a:t> </a:t>
          </a:r>
          <a:r>
            <a:rPr lang="en-US" dirty="0" err="1" smtClean="0"/>
            <a:t>menggunakan</a:t>
          </a:r>
          <a:r>
            <a:rPr lang="en-US" dirty="0" smtClean="0"/>
            <a:t> </a:t>
          </a:r>
          <a:r>
            <a:rPr lang="en-US" dirty="0" err="1" smtClean="0"/>
            <a:t>teknologi</a:t>
          </a:r>
          <a:r>
            <a:rPr lang="en-US" dirty="0" smtClean="0"/>
            <a:t> </a:t>
          </a:r>
          <a:r>
            <a:rPr lang="en-US" dirty="0" err="1" smtClean="0"/>
            <a:t>informasi</a:t>
          </a:r>
          <a:endParaRPr lang="en-US" dirty="0"/>
        </a:p>
      </dgm:t>
    </dgm:pt>
    <dgm:pt modelId="{ADF6BF6E-2CE5-4041-884A-5166EC36DC0C}" type="parTrans" cxnId="{B6994368-41F1-4228-BBEB-6FEBB264488D}">
      <dgm:prSet/>
      <dgm:spPr/>
      <dgm:t>
        <a:bodyPr/>
        <a:lstStyle/>
        <a:p>
          <a:endParaRPr lang="en-US"/>
        </a:p>
      </dgm:t>
    </dgm:pt>
    <dgm:pt modelId="{623C17BD-2438-4D5C-8CAD-8859F5839989}" type="sibTrans" cxnId="{B6994368-41F1-4228-BBEB-6FEBB264488D}">
      <dgm:prSet/>
      <dgm:spPr/>
      <dgm:t>
        <a:bodyPr/>
        <a:lstStyle/>
        <a:p>
          <a:endParaRPr lang="en-US"/>
        </a:p>
      </dgm:t>
    </dgm:pt>
    <dgm:pt modelId="{7EA2B7C6-D007-43C2-880A-1914EF88B24C}">
      <dgm:prSet/>
      <dgm:spPr>
        <a:solidFill>
          <a:schemeClr val="accent5">
            <a:lumMod val="60000"/>
            <a:lumOff val="40000"/>
            <a:alpha val="90000"/>
          </a:schemeClr>
        </a:solidFill>
      </dgm:spPr>
      <dgm:t>
        <a:bodyPr/>
        <a:lstStyle/>
        <a:p>
          <a:r>
            <a:rPr lang="en-US" dirty="0" err="1" smtClean="0"/>
            <a:t>Pemberian</a:t>
          </a:r>
          <a:r>
            <a:rPr lang="en-US" dirty="0" smtClean="0"/>
            <a:t> </a:t>
          </a:r>
          <a:r>
            <a:rPr lang="en-US" dirty="0" err="1" smtClean="0"/>
            <a:t>pelayanan</a:t>
          </a:r>
          <a:r>
            <a:rPr lang="en-US" dirty="0" smtClean="0"/>
            <a:t> </a:t>
          </a:r>
          <a:r>
            <a:rPr lang="en-US" dirty="0" err="1" smtClean="0"/>
            <a:t>kepada</a:t>
          </a:r>
          <a:r>
            <a:rPr lang="en-US" dirty="0" smtClean="0"/>
            <a:t> </a:t>
          </a:r>
          <a:r>
            <a:rPr lang="en-US" dirty="0" err="1" smtClean="0"/>
            <a:t>publik</a:t>
          </a:r>
          <a:r>
            <a:rPr lang="en-US" dirty="0" smtClean="0"/>
            <a:t> </a:t>
          </a:r>
          <a:r>
            <a:rPr lang="en-US" dirty="0" err="1" smtClean="0"/>
            <a:t>sudah</a:t>
          </a:r>
          <a:r>
            <a:rPr lang="en-US" dirty="0" smtClean="0"/>
            <a:t> </a:t>
          </a:r>
          <a:r>
            <a:rPr lang="en-US" dirty="0" err="1" smtClean="0"/>
            <a:t>menggunakan</a:t>
          </a:r>
          <a:r>
            <a:rPr lang="en-US" dirty="0" smtClean="0"/>
            <a:t> </a:t>
          </a:r>
          <a:r>
            <a:rPr lang="en-US" dirty="0" err="1" smtClean="0"/>
            <a:t>teknologi</a:t>
          </a:r>
          <a:r>
            <a:rPr lang="en-US" dirty="0" smtClean="0"/>
            <a:t> </a:t>
          </a:r>
          <a:r>
            <a:rPr lang="en-US" dirty="0" err="1" smtClean="0"/>
            <a:t>informasi</a:t>
          </a:r>
          <a:r>
            <a:rPr lang="en-US" dirty="0" smtClean="0"/>
            <a:t>.</a:t>
          </a:r>
          <a:endParaRPr lang="en-US" dirty="0"/>
        </a:p>
      </dgm:t>
    </dgm:pt>
    <dgm:pt modelId="{AB55048E-8967-45C2-9057-820CA29FF60E}" type="parTrans" cxnId="{BFDA6250-9DE8-4D16-9F05-20817A4C4BF1}">
      <dgm:prSet/>
      <dgm:spPr/>
      <dgm:t>
        <a:bodyPr/>
        <a:lstStyle/>
        <a:p>
          <a:endParaRPr lang="en-US"/>
        </a:p>
      </dgm:t>
    </dgm:pt>
    <dgm:pt modelId="{9FB632EA-9FB6-4C79-8FE5-AE7DE22EC5E7}" type="sibTrans" cxnId="{BFDA6250-9DE8-4D16-9F05-20817A4C4BF1}">
      <dgm:prSet/>
      <dgm:spPr/>
      <dgm:t>
        <a:bodyPr/>
        <a:lstStyle/>
        <a:p>
          <a:endParaRPr lang="en-US"/>
        </a:p>
      </dgm:t>
    </dgm:pt>
    <dgm:pt modelId="{6558F935-63A0-440F-B065-76562ACE8D22}">
      <dgm:prSet/>
      <dgm:spPr>
        <a:solidFill>
          <a:schemeClr val="accent5">
            <a:lumMod val="60000"/>
            <a:lumOff val="40000"/>
            <a:alpha val="90000"/>
          </a:schemeClr>
        </a:solidFill>
      </dgm:spPr>
      <dgm:t>
        <a:bodyPr/>
        <a:lstStyle/>
        <a:p>
          <a:endParaRPr lang="en-US" dirty="0"/>
        </a:p>
      </dgm:t>
    </dgm:pt>
    <dgm:pt modelId="{ECAF0869-6B7A-4E15-B686-463C0F6F1123}" type="parTrans" cxnId="{B1AEBF28-EC41-4628-BF1E-8ABDC420AF24}">
      <dgm:prSet/>
      <dgm:spPr/>
      <dgm:t>
        <a:bodyPr/>
        <a:lstStyle/>
        <a:p>
          <a:endParaRPr lang="en-US"/>
        </a:p>
      </dgm:t>
    </dgm:pt>
    <dgm:pt modelId="{0BBD13AD-6AF0-45D1-A9E1-9063FAE4EC78}" type="sibTrans" cxnId="{B1AEBF28-EC41-4628-BF1E-8ABDC420AF24}">
      <dgm:prSet/>
      <dgm:spPr/>
      <dgm:t>
        <a:bodyPr/>
        <a:lstStyle/>
        <a:p>
          <a:endParaRPr lang="en-US"/>
        </a:p>
      </dgm:t>
    </dgm:pt>
    <dgm:pt modelId="{A961E05A-5CB1-4A5A-81D8-2E2B705512F9}">
      <dgm:prSet/>
      <dgm:spPr>
        <a:solidFill>
          <a:schemeClr val="accent5">
            <a:lumMod val="60000"/>
            <a:lumOff val="40000"/>
            <a:alpha val="90000"/>
          </a:schemeClr>
        </a:solidFill>
      </dgm:spPr>
      <dgm:t>
        <a:bodyPr/>
        <a:lstStyle/>
        <a:p>
          <a:r>
            <a:rPr lang="en-US" dirty="0" smtClean="0"/>
            <a:t> Monitoring </a:t>
          </a:r>
          <a:r>
            <a:rPr lang="en-US" dirty="0" err="1" smtClean="0"/>
            <a:t>dan</a:t>
          </a:r>
          <a:r>
            <a:rPr lang="en-US" dirty="0" smtClean="0"/>
            <a:t> </a:t>
          </a:r>
          <a:r>
            <a:rPr lang="en-US" dirty="0" err="1" smtClean="0"/>
            <a:t>dan</a:t>
          </a:r>
          <a:r>
            <a:rPr lang="en-US" dirty="0" smtClean="0"/>
            <a:t> </a:t>
          </a:r>
          <a:r>
            <a:rPr lang="en-US" dirty="0" err="1" smtClean="0"/>
            <a:t>evaluasi</a:t>
          </a:r>
          <a:r>
            <a:rPr lang="en-US" dirty="0" smtClean="0"/>
            <a:t> </a:t>
          </a:r>
          <a:r>
            <a:rPr lang="en-US" dirty="0" err="1" smtClean="0"/>
            <a:t>terhadap</a:t>
          </a:r>
          <a:r>
            <a:rPr lang="en-US" dirty="0" smtClean="0"/>
            <a:t> </a:t>
          </a:r>
          <a:r>
            <a:rPr lang="en-US" dirty="0" err="1" smtClean="0"/>
            <a:t>pemanfaatan</a:t>
          </a:r>
          <a:r>
            <a:rPr lang="en-US" dirty="0" smtClean="0"/>
            <a:t> </a:t>
          </a:r>
          <a:r>
            <a:rPr lang="en-US" dirty="0" err="1" smtClean="0"/>
            <a:t>teknologi</a:t>
          </a:r>
          <a:r>
            <a:rPr lang="en-US" dirty="0" smtClean="0"/>
            <a:t> </a:t>
          </a:r>
          <a:r>
            <a:rPr lang="en-US" dirty="0" err="1" smtClean="0"/>
            <a:t>informasi</a:t>
          </a:r>
          <a:r>
            <a:rPr lang="en-US" dirty="0" smtClean="0"/>
            <a:t> </a:t>
          </a:r>
          <a:r>
            <a:rPr lang="en-US" dirty="0" err="1" smtClean="0"/>
            <a:t>dalam</a:t>
          </a:r>
          <a:r>
            <a:rPr lang="en-US" dirty="0" smtClean="0"/>
            <a:t> </a:t>
          </a:r>
          <a:r>
            <a:rPr lang="en-US" dirty="0" err="1" smtClean="0"/>
            <a:t>pengukuran</a:t>
          </a:r>
          <a:r>
            <a:rPr lang="en-US" dirty="0" smtClean="0"/>
            <a:t> </a:t>
          </a:r>
          <a:r>
            <a:rPr lang="en-US" dirty="0" err="1" smtClean="0"/>
            <a:t>kinerja</a:t>
          </a:r>
          <a:r>
            <a:rPr lang="en-US" dirty="0" smtClean="0"/>
            <a:t> unit, </a:t>
          </a:r>
          <a:r>
            <a:rPr lang="en-US" dirty="0" err="1" smtClean="0"/>
            <a:t>operasionalisasi</a:t>
          </a:r>
          <a:r>
            <a:rPr lang="en-US" dirty="0" smtClean="0"/>
            <a:t> SDM, </a:t>
          </a:r>
          <a:r>
            <a:rPr lang="en-US" dirty="0" err="1" smtClean="0"/>
            <a:t>dan</a:t>
          </a:r>
          <a:r>
            <a:rPr lang="en-US" dirty="0" smtClean="0"/>
            <a:t> </a:t>
          </a:r>
          <a:r>
            <a:rPr lang="en-US" dirty="0" err="1" smtClean="0"/>
            <a:t>pemberian</a:t>
          </a:r>
          <a:r>
            <a:rPr lang="en-US" dirty="0" smtClean="0"/>
            <a:t> </a:t>
          </a:r>
          <a:r>
            <a:rPr lang="en-US" dirty="0" err="1" smtClean="0"/>
            <a:t>layanan</a:t>
          </a:r>
          <a:r>
            <a:rPr lang="en-US" dirty="0" smtClean="0"/>
            <a:t> </a:t>
          </a:r>
          <a:r>
            <a:rPr lang="en-US" dirty="0" err="1" smtClean="0"/>
            <a:t>kepada</a:t>
          </a:r>
          <a:r>
            <a:rPr lang="en-US" dirty="0" smtClean="0"/>
            <a:t> </a:t>
          </a:r>
          <a:r>
            <a:rPr lang="en-US" dirty="0" err="1" smtClean="0"/>
            <a:t>publik</a:t>
          </a:r>
          <a:endParaRPr lang="en-US" dirty="0"/>
        </a:p>
      </dgm:t>
    </dgm:pt>
    <dgm:pt modelId="{E8CA1B8C-FFFF-41C4-9D20-C944C21EE2CE}" type="parTrans" cxnId="{82A4BBB0-A59E-47B7-9BA6-D7813A3DA43B}">
      <dgm:prSet/>
      <dgm:spPr/>
      <dgm:t>
        <a:bodyPr/>
        <a:lstStyle/>
        <a:p>
          <a:endParaRPr lang="en-US"/>
        </a:p>
      </dgm:t>
    </dgm:pt>
    <dgm:pt modelId="{9B16E638-50AF-4DAF-B24A-DC339A2944C1}" type="sibTrans" cxnId="{82A4BBB0-A59E-47B7-9BA6-D7813A3DA43B}">
      <dgm:prSet/>
      <dgm:spPr/>
      <dgm:t>
        <a:bodyPr/>
        <a:lstStyle/>
        <a:p>
          <a:endParaRPr lang="en-US"/>
        </a:p>
      </dgm:t>
    </dgm:pt>
    <dgm:pt modelId="{EAD05C35-354E-4C9E-A721-2118D0EEFD51}">
      <dgm:prSet/>
      <dgm:spPr>
        <a:solidFill>
          <a:schemeClr val="accent5">
            <a:lumMod val="60000"/>
            <a:lumOff val="40000"/>
            <a:alpha val="90000"/>
          </a:schemeClr>
        </a:solidFill>
      </dgm:spPr>
      <dgm:t>
        <a:bodyPr/>
        <a:lstStyle/>
        <a:p>
          <a:endParaRPr lang="en-US" dirty="0"/>
        </a:p>
      </dgm:t>
    </dgm:pt>
    <dgm:pt modelId="{5A8F7E0C-D273-4530-9605-E70E5D6B6728}" type="parTrans" cxnId="{7696DD60-E0B0-4F0D-A67B-9296AA01F9A3}">
      <dgm:prSet/>
      <dgm:spPr/>
      <dgm:t>
        <a:bodyPr/>
        <a:lstStyle/>
        <a:p>
          <a:endParaRPr lang="en-US"/>
        </a:p>
      </dgm:t>
    </dgm:pt>
    <dgm:pt modelId="{74FB392C-D955-4567-B2B3-312A2230C597}" type="sibTrans" cxnId="{7696DD60-E0B0-4F0D-A67B-9296AA01F9A3}">
      <dgm:prSet/>
      <dgm:spPr/>
      <dgm:t>
        <a:bodyPr/>
        <a:lstStyle/>
        <a:p>
          <a:endParaRPr lang="en-US"/>
        </a:p>
      </dgm:t>
    </dgm:pt>
    <dgm:pt modelId="{3DF0675D-5E40-4385-8EBE-84D9B9174AD9}" type="pres">
      <dgm:prSet presAssocID="{066A9902-2E7B-4AAF-BCBE-53B0A91EF33D}" presName="Name0" presStyleCnt="0">
        <dgm:presLayoutVars>
          <dgm:dir/>
          <dgm:animLvl val="lvl"/>
          <dgm:resizeHandles val="exact"/>
        </dgm:presLayoutVars>
      </dgm:prSet>
      <dgm:spPr/>
      <dgm:t>
        <a:bodyPr/>
        <a:lstStyle/>
        <a:p>
          <a:endParaRPr lang="en-US"/>
        </a:p>
      </dgm:t>
    </dgm:pt>
    <dgm:pt modelId="{92F05D21-EAF7-4BE1-B280-9721B38B3E05}" type="pres">
      <dgm:prSet presAssocID="{BC33E01A-6C02-473F-9343-5D2595F6107D}" presName="composite" presStyleCnt="0"/>
      <dgm:spPr/>
      <dgm:t>
        <a:bodyPr/>
        <a:lstStyle/>
        <a:p>
          <a:endParaRPr lang="en-US"/>
        </a:p>
      </dgm:t>
    </dgm:pt>
    <dgm:pt modelId="{611550CC-357A-45D1-BD37-AAD22A663817}" type="pres">
      <dgm:prSet presAssocID="{BC33E01A-6C02-473F-9343-5D2595F6107D}" presName="parTx" presStyleLbl="alignNode1" presStyleIdx="0" presStyleCnt="2">
        <dgm:presLayoutVars>
          <dgm:chMax val="0"/>
          <dgm:chPref val="0"/>
          <dgm:bulletEnabled val="1"/>
        </dgm:presLayoutVars>
      </dgm:prSet>
      <dgm:spPr/>
      <dgm:t>
        <a:bodyPr/>
        <a:lstStyle/>
        <a:p>
          <a:endParaRPr lang="en-US"/>
        </a:p>
      </dgm:t>
    </dgm:pt>
    <dgm:pt modelId="{545F4C7C-24B9-401E-AC40-CB57A1377712}" type="pres">
      <dgm:prSet presAssocID="{BC33E01A-6C02-473F-9343-5D2595F6107D}" presName="desTx" presStyleLbl="alignAccFollowNode1" presStyleIdx="0" presStyleCnt="2">
        <dgm:presLayoutVars>
          <dgm:bulletEnabled val="1"/>
        </dgm:presLayoutVars>
      </dgm:prSet>
      <dgm:spPr/>
      <dgm:t>
        <a:bodyPr/>
        <a:lstStyle/>
        <a:p>
          <a:endParaRPr lang="en-US"/>
        </a:p>
      </dgm:t>
    </dgm:pt>
    <dgm:pt modelId="{26175571-8701-4AC8-AF41-8B2733DA01E3}" type="pres">
      <dgm:prSet presAssocID="{D1A40F94-55DE-4BB2-A057-E4B4B4C08DB8}" presName="space" presStyleCnt="0"/>
      <dgm:spPr/>
      <dgm:t>
        <a:bodyPr/>
        <a:lstStyle/>
        <a:p>
          <a:endParaRPr lang="en-US"/>
        </a:p>
      </dgm:t>
    </dgm:pt>
    <dgm:pt modelId="{C84B7263-1D65-424B-9C37-32B6ED79379F}" type="pres">
      <dgm:prSet presAssocID="{956ACAB7-80E9-4407-9D5A-6FAD338ED9F5}" presName="composite" presStyleCnt="0"/>
      <dgm:spPr/>
      <dgm:t>
        <a:bodyPr/>
        <a:lstStyle/>
        <a:p>
          <a:endParaRPr lang="en-US"/>
        </a:p>
      </dgm:t>
    </dgm:pt>
    <dgm:pt modelId="{25C15211-9226-4FA9-A953-C4680B68A542}" type="pres">
      <dgm:prSet presAssocID="{956ACAB7-80E9-4407-9D5A-6FAD338ED9F5}" presName="parTx" presStyleLbl="alignNode1" presStyleIdx="1" presStyleCnt="2">
        <dgm:presLayoutVars>
          <dgm:chMax val="0"/>
          <dgm:chPref val="0"/>
          <dgm:bulletEnabled val="1"/>
        </dgm:presLayoutVars>
      </dgm:prSet>
      <dgm:spPr/>
      <dgm:t>
        <a:bodyPr/>
        <a:lstStyle/>
        <a:p>
          <a:endParaRPr lang="en-US"/>
        </a:p>
      </dgm:t>
    </dgm:pt>
    <dgm:pt modelId="{66EC60DE-3D06-45D3-85F9-E467082D2027}" type="pres">
      <dgm:prSet presAssocID="{956ACAB7-80E9-4407-9D5A-6FAD338ED9F5}" presName="desTx" presStyleLbl="alignAccFollowNode1" presStyleIdx="1" presStyleCnt="2">
        <dgm:presLayoutVars>
          <dgm:bulletEnabled val="1"/>
        </dgm:presLayoutVars>
      </dgm:prSet>
      <dgm:spPr/>
      <dgm:t>
        <a:bodyPr/>
        <a:lstStyle/>
        <a:p>
          <a:endParaRPr lang="en-US"/>
        </a:p>
      </dgm:t>
    </dgm:pt>
  </dgm:ptLst>
  <dgm:cxnLst>
    <dgm:cxn modelId="{7070DAF4-2DDC-4155-8784-B47ED1A23A90}" type="presOf" srcId="{7EA2B7C6-D007-43C2-880A-1914EF88B24C}" destId="{66EC60DE-3D06-45D3-85F9-E467082D2027}" srcOrd="0" destOrd="4" presId="urn:microsoft.com/office/officeart/2005/8/layout/hList1"/>
    <dgm:cxn modelId="{A4B3CED4-51BD-4745-9D09-5F4545DF62EC}" type="presOf" srcId="{B0B76D1D-05B0-47C6-A01A-7C2E869A82B0}" destId="{545F4C7C-24B9-401E-AC40-CB57A1377712}" srcOrd="0" destOrd="0" presId="urn:microsoft.com/office/officeart/2005/8/layout/hList1"/>
    <dgm:cxn modelId="{B1AEBF28-EC41-4628-BF1E-8ABDC420AF24}" srcId="{956ACAB7-80E9-4407-9D5A-6FAD338ED9F5}" destId="{6558F935-63A0-440F-B065-76562ACE8D22}" srcOrd="3" destOrd="0" parTransId="{ECAF0869-6B7A-4E15-B686-463C0F6F1123}" sibTransId="{0BBD13AD-6AF0-45D1-A9E1-9063FAE4EC78}"/>
    <dgm:cxn modelId="{B6994368-41F1-4228-BBEB-6FEBB264488D}" srcId="{956ACAB7-80E9-4407-9D5A-6FAD338ED9F5}" destId="{CDB41A03-1E19-4AE5-AEF4-CBE0906055B3}" srcOrd="2" destOrd="0" parTransId="{ADF6BF6E-2CE5-4041-884A-5166EC36DC0C}" sibTransId="{623C17BD-2438-4D5C-8CAD-8859F5839989}"/>
    <dgm:cxn modelId="{BFDA6250-9DE8-4D16-9F05-20817A4C4BF1}" srcId="{956ACAB7-80E9-4407-9D5A-6FAD338ED9F5}" destId="{7EA2B7C6-D007-43C2-880A-1914EF88B24C}" srcOrd="4" destOrd="0" parTransId="{AB55048E-8967-45C2-9057-820CA29FF60E}" sibTransId="{9FB632EA-9FB6-4C79-8FE5-AE7DE22EC5E7}"/>
    <dgm:cxn modelId="{6CB80C86-41E3-4B1B-A255-0CD2E4EC6446}" type="presOf" srcId="{A961E05A-5CB1-4A5A-81D8-2E2B705512F9}" destId="{66EC60DE-3D06-45D3-85F9-E467082D2027}" srcOrd="0" destOrd="6" presId="urn:microsoft.com/office/officeart/2005/8/layout/hList1"/>
    <dgm:cxn modelId="{7696DD60-E0B0-4F0D-A67B-9296AA01F9A3}" srcId="{956ACAB7-80E9-4407-9D5A-6FAD338ED9F5}" destId="{EAD05C35-354E-4C9E-A721-2118D0EEFD51}" srcOrd="5" destOrd="0" parTransId="{5A8F7E0C-D273-4530-9605-E70E5D6B6728}" sibTransId="{74FB392C-D955-4567-B2B3-312A2230C597}"/>
    <dgm:cxn modelId="{0BFE4047-29B2-49B8-BCF0-CAD1A85F0EF9}" srcId="{BC33E01A-6C02-473F-9343-5D2595F6107D}" destId="{B0B76D1D-05B0-47C6-A01A-7C2E869A82B0}" srcOrd="0" destOrd="0" parTransId="{36482D75-9F89-4B24-99CA-33302F9DA05D}" sibTransId="{A5AF8946-F971-4F41-BA75-95C0ABD1EA11}"/>
    <dgm:cxn modelId="{9D4676DC-EA78-45E5-85C9-50B4B12F13E0}" srcId="{956ACAB7-80E9-4407-9D5A-6FAD338ED9F5}" destId="{822E039F-0296-41DF-BF54-EEEEF6500F1D}" srcOrd="1" destOrd="0" parTransId="{4D932808-4BDD-470E-AD21-D81304EC14FD}" sibTransId="{41179486-11AE-4F12-9323-793607541685}"/>
    <dgm:cxn modelId="{5012BE98-4F14-4E4A-BB9E-1C2622F6BCD1}" type="presOf" srcId="{93851356-4ED6-4300-ACF7-F8AAE4571EA6}" destId="{545F4C7C-24B9-401E-AC40-CB57A1377712}" srcOrd="0" destOrd="2" presId="urn:microsoft.com/office/officeart/2005/8/layout/hList1"/>
    <dgm:cxn modelId="{66F53BDE-1AA0-4846-B3BA-A25F84180DEE}" type="presOf" srcId="{EAD05C35-354E-4C9E-A721-2118D0EEFD51}" destId="{66EC60DE-3D06-45D3-85F9-E467082D2027}" srcOrd="0" destOrd="5" presId="urn:microsoft.com/office/officeart/2005/8/layout/hList1"/>
    <dgm:cxn modelId="{A7C85F54-B181-45DA-9C45-C597A680403C}" type="presOf" srcId="{D28381EC-8937-4BE6-B875-37440E67C748}" destId="{545F4C7C-24B9-401E-AC40-CB57A1377712}" srcOrd="0" destOrd="4" presId="urn:microsoft.com/office/officeart/2005/8/layout/hList1"/>
    <dgm:cxn modelId="{6986B3ED-B0AA-47D0-A0EC-864E93B3EE21}" type="presOf" srcId="{956ACAB7-80E9-4407-9D5A-6FAD338ED9F5}" destId="{25C15211-9226-4FA9-A953-C4680B68A542}" srcOrd="0" destOrd="0" presId="urn:microsoft.com/office/officeart/2005/8/layout/hList1"/>
    <dgm:cxn modelId="{1944EB88-EFE7-49CC-A243-1EB8F538F8D0}" srcId="{BC33E01A-6C02-473F-9343-5D2595F6107D}" destId="{78EBAF48-D347-4573-A24D-A7855A060A60}" srcOrd="3" destOrd="0" parTransId="{4E0BB062-DC5A-4721-BFD8-711FE3B26623}" sibTransId="{D848B1AB-BAFE-4FF4-A684-7EF60063EAE8}"/>
    <dgm:cxn modelId="{C90B4181-5D7D-4056-9932-C104BF2531DB}" srcId="{956ACAB7-80E9-4407-9D5A-6FAD338ED9F5}" destId="{F6078BA9-0AD6-44E2-92F4-95302D4DAEBA}" srcOrd="0" destOrd="0" parTransId="{021AB38F-CE45-427A-864E-A248B1BD825D}" sibTransId="{2920DE3E-F3DD-4CB8-879B-58D012265644}"/>
    <dgm:cxn modelId="{4214624C-DB59-4D4F-A3B9-9BFDB89E1783}" srcId="{BC33E01A-6C02-473F-9343-5D2595F6107D}" destId="{40BDA3E4-AD59-479B-AE0D-36CE88C7AD40}" srcOrd="1" destOrd="0" parTransId="{F86F5DDE-2E66-41CB-AEA3-BB8298289BD0}" sibTransId="{F9680E86-8508-487D-89CF-A8A9E4E19576}"/>
    <dgm:cxn modelId="{CC58FC41-9DAF-4E41-A234-A40269166F4A}" type="presOf" srcId="{822E039F-0296-41DF-BF54-EEEEF6500F1D}" destId="{66EC60DE-3D06-45D3-85F9-E467082D2027}" srcOrd="0" destOrd="1" presId="urn:microsoft.com/office/officeart/2005/8/layout/hList1"/>
    <dgm:cxn modelId="{93E9E94B-839F-4A00-9AB0-93568A7ADE2C}" type="presOf" srcId="{F6078BA9-0AD6-44E2-92F4-95302D4DAEBA}" destId="{66EC60DE-3D06-45D3-85F9-E467082D2027}" srcOrd="0" destOrd="0" presId="urn:microsoft.com/office/officeart/2005/8/layout/hList1"/>
    <dgm:cxn modelId="{160096AB-2A2C-4872-848A-089751EA395D}" srcId="{066A9902-2E7B-4AAF-BCBE-53B0A91EF33D}" destId="{BC33E01A-6C02-473F-9343-5D2595F6107D}" srcOrd="0" destOrd="0" parTransId="{7EEE305B-35A7-4C38-93EF-02D97390E004}" sibTransId="{D1A40F94-55DE-4BB2-A057-E4B4B4C08DB8}"/>
    <dgm:cxn modelId="{E959FCA0-D40C-48EB-9C95-E38856ACDA15}" type="presOf" srcId="{BC33E01A-6C02-473F-9343-5D2595F6107D}" destId="{611550CC-357A-45D1-BD37-AAD22A663817}" srcOrd="0" destOrd="0" presId="urn:microsoft.com/office/officeart/2005/8/layout/hList1"/>
    <dgm:cxn modelId="{E252B317-A95D-4CEB-B930-CC1C48D71522}" type="presOf" srcId="{CDB41A03-1E19-4AE5-AEF4-CBE0906055B3}" destId="{66EC60DE-3D06-45D3-85F9-E467082D2027}" srcOrd="0" destOrd="2" presId="urn:microsoft.com/office/officeart/2005/8/layout/hList1"/>
    <dgm:cxn modelId="{A201DF66-582D-40B5-8770-A46C78E506BF}" srcId="{066A9902-2E7B-4AAF-BCBE-53B0A91EF33D}" destId="{956ACAB7-80E9-4407-9D5A-6FAD338ED9F5}" srcOrd="1" destOrd="0" parTransId="{75A39944-A66C-4304-8F71-E8BBB83D68A9}" sibTransId="{C09A710E-4C61-4950-AB05-B4DE1B6C024B}"/>
    <dgm:cxn modelId="{7D26D676-3341-433E-A0A4-40589A4BA42B}" type="presOf" srcId="{6558F935-63A0-440F-B065-76562ACE8D22}" destId="{66EC60DE-3D06-45D3-85F9-E467082D2027}" srcOrd="0" destOrd="3" presId="urn:microsoft.com/office/officeart/2005/8/layout/hList1"/>
    <dgm:cxn modelId="{FDEFF64D-6BF9-44CB-B44D-6245293A78BE}" type="presOf" srcId="{40BDA3E4-AD59-479B-AE0D-36CE88C7AD40}" destId="{545F4C7C-24B9-401E-AC40-CB57A1377712}" srcOrd="0" destOrd="1" presId="urn:microsoft.com/office/officeart/2005/8/layout/hList1"/>
    <dgm:cxn modelId="{654C9098-B9EB-438A-BB84-F03F2EEBA32D}" type="presOf" srcId="{78EBAF48-D347-4573-A24D-A7855A060A60}" destId="{545F4C7C-24B9-401E-AC40-CB57A1377712}" srcOrd="0" destOrd="3" presId="urn:microsoft.com/office/officeart/2005/8/layout/hList1"/>
    <dgm:cxn modelId="{82FDB211-4AB5-4AD2-A825-C87EE9663719}" srcId="{BC33E01A-6C02-473F-9343-5D2595F6107D}" destId="{93851356-4ED6-4300-ACF7-F8AAE4571EA6}" srcOrd="2" destOrd="0" parTransId="{738356ED-CCA7-40A5-96DF-1968FC456FFB}" sibTransId="{674E7705-ACAA-4F69-B8A5-FB2E84021D54}"/>
    <dgm:cxn modelId="{82A4BBB0-A59E-47B7-9BA6-D7813A3DA43B}" srcId="{956ACAB7-80E9-4407-9D5A-6FAD338ED9F5}" destId="{A961E05A-5CB1-4A5A-81D8-2E2B705512F9}" srcOrd="6" destOrd="0" parTransId="{E8CA1B8C-FFFF-41C4-9D20-C944C21EE2CE}" sibTransId="{9B16E638-50AF-4DAF-B24A-DC339A2944C1}"/>
    <dgm:cxn modelId="{48D828F8-2A94-46AF-B355-D05A7509B06B}" srcId="{BC33E01A-6C02-473F-9343-5D2595F6107D}" destId="{D28381EC-8937-4BE6-B875-37440E67C748}" srcOrd="4" destOrd="0" parTransId="{482AFA97-FD20-457D-8E4A-522418851E8B}" sibTransId="{DC1F8D60-C3F9-4CB6-AB54-132B8621EF26}"/>
    <dgm:cxn modelId="{21A47AD5-C403-4240-93F6-624B301496EB}" type="presOf" srcId="{066A9902-2E7B-4AAF-BCBE-53B0A91EF33D}" destId="{3DF0675D-5E40-4385-8EBE-84D9B9174AD9}" srcOrd="0" destOrd="0" presId="urn:microsoft.com/office/officeart/2005/8/layout/hList1"/>
    <dgm:cxn modelId="{8607392C-8D96-4297-81A9-402079230173}" type="presParOf" srcId="{3DF0675D-5E40-4385-8EBE-84D9B9174AD9}" destId="{92F05D21-EAF7-4BE1-B280-9721B38B3E05}" srcOrd="0" destOrd="0" presId="urn:microsoft.com/office/officeart/2005/8/layout/hList1"/>
    <dgm:cxn modelId="{7CB5FD95-842E-43CE-A2B4-4F1D30872DA5}" type="presParOf" srcId="{92F05D21-EAF7-4BE1-B280-9721B38B3E05}" destId="{611550CC-357A-45D1-BD37-AAD22A663817}" srcOrd="0" destOrd="0" presId="urn:microsoft.com/office/officeart/2005/8/layout/hList1"/>
    <dgm:cxn modelId="{D976FDA4-BABC-4C5A-8E79-E2E697A685A3}" type="presParOf" srcId="{92F05D21-EAF7-4BE1-B280-9721B38B3E05}" destId="{545F4C7C-24B9-401E-AC40-CB57A1377712}" srcOrd="1" destOrd="0" presId="urn:microsoft.com/office/officeart/2005/8/layout/hList1"/>
    <dgm:cxn modelId="{FB16A57A-0CCF-4AFA-99AD-7B491770BA76}" type="presParOf" srcId="{3DF0675D-5E40-4385-8EBE-84D9B9174AD9}" destId="{26175571-8701-4AC8-AF41-8B2733DA01E3}" srcOrd="1" destOrd="0" presId="urn:microsoft.com/office/officeart/2005/8/layout/hList1"/>
    <dgm:cxn modelId="{B829D80B-CFAA-4A5C-9B83-DDCFC160DC3C}" type="presParOf" srcId="{3DF0675D-5E40-4385-8EBE-84D9B9174AD9}" destId="{C84B7263-1D65-424B-9C37-32B6ED79379F}" srcOrd="2" destOrd="0" presId="urn:microsoft.com/office/officeart/2005/8/layout/hList1"/>
    <dgm:cxn modelId="{C3889E49-20F0-4C0F-B5D8-A112352FCF76}" type="presParOf" srcId="{C84B7263-1D65-424B-9C37-32B6ED79379F}" destId="{25C15211-9226-4FA9-A953-C4680B68A542}" srcOrd="0" destOrd="0" presId="urn:microsoft.com/office/officeart/2005/8/layout/hList1"/>
    <dgm:cxn modelId="{E5773EFD-19C7-4647-8E8D-76D23DC357C8}" type="presParOf" srcId="{C84B7263-1D65-424B-9C37-32B6ED79379F}" destId="{66EC60DE-3D06-45D3-85F9-E467082D2027}" srcOrd="1" destOrd="0" presId="urn:microsoft.com/office/officeart/2005/8/layout/hList1"/>
  </dgm:cxnLst>
  <dgm:bg/>
  <dgm:whole/>
</dgm:dataModel>
</file>

<file path=ppt/diagrams/data6.xml><?xml version="1.0" encoding="utf-8"?>
<dgm:dataModel xmlns:dgm="http://schemas.openxmlformats.org/drawingml/2006/diagram" xmlns:a="http://schemas.openxmlformats.org/drawingml/2006/main">
  <dgm:ptLst>
    <dgm:pt modelId="{066A9902-2E7B-4AAF-BCBE-53B0A91EF33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0E9FFF92-66F7-45F8-B82A-CB61B342DC52}">
      <dgm:prSet phldrT="[Text]"/>
      <dgm:spPr>
        <a:solidFill>
          <a:srgbClr val="663300"/>
        </a:solidFill>
      </dgm:spPr>
      <dgm:t>
        <a:bodyPr/>
        <a:lstStyle/>
        <a:p>
          <a:r>
            <a:rPr lang="en-US" b="1" dirty="0" err="1" smtClean="0"/>
            <a:t>Keterbukaan</a:t>
          </a:r>
          <a:r>
            <a:rPr lang="en-US" b="1" dirty="0" smtClean="0"/>
            <a:t> </a:t>
          </a:r>
          <a:r>
            <a:rPr lang="en-US" b="1" dirty="0" err="1" smtClean="0"/>
            <a:t>Informasi</a:t>
          </a:r>
          <a:r>
            <a:rPr lang="en-US" b="1" dirty="0" smtClean="0"/>
            <a:t> </a:t>
          </a:r>
          <a:r>
            <a:rPr lang="en-US" b="1" dirty="0" err="1" smtClean="0"/>
            <a:t>Publik</a:t>
          </a:r>
          <a:r>
            <a:rPr lang="en-US" b="1" dirty="0" smtClean="0"/>
            <a:t> (1,5)</a:t>
          </a:r>
          <a:endParaRPr lang="en-US" dirty="0"/>
        </a:p>
      </dgm:t>
      <dgm:extLst>
        <a:ext uri="{E40237B7-FDA0-4F09-8148-C483321AD2D9}"/>
      </dgm:extLst>
    </dgm:pt>
    <dgm:pt modelId="{62B6EFEB-767C-4B45-8085-5711530C2D3D}" type="parTrans" cxnId="{FFC3A39F-7B3C-476A-B194-532EC86E44E6}">
      <dgm:prSet/>
      <dgm:spPr/>
      <dgm:t>
        <a:bodyPr/>
        <a:lstStyle/>
        <a:p>
          <a:endParaRPr lang="en-US"/>
        </a:p>
      </dgm:t>
    </dgm:pt>
    <dgm:pt modelId="{0EA9723C-46ED-48A3-B192-A9D1E2E4E915}" type="sibTrans" cxnId="{FFC3A39F-7B3C-476A-B194-532EC86E44E6}">
      <dgm:prSet/>
      <dgm:spPr/>
      <dgm:t>
        <a:bodyPr/>
        <a:lstStyle/>
        <a:p>
          <a:endParaRPr lang="en-US"/>
        </a:p>
      </dgm:t>
    </dgm:pt>
    <dgm:pt modelId="{3469CE06-3E1F-4ED2-BCBA-99B7B79AD408}">
      <dgm:prSet/>
      <dgm:spPr/>
      <dgm:t>
        <a:bodyPr/>
        <a:lstStyle/>
        <a:p>
          <a:r>
            <a:rPr lang="en-US" dirty="0" err="1" smtClean="0"/>
            <a:t>Menerapkan</a:t>
          </a:r>
          <a:r>
            <a:rPr lang="en-US" dirty="0" smtClean="0"/>
            <a:t> </a:t>
          </a:r>
          <a:r>
            <a:rPr lang="en-US" dirty="0" err="1" smtClean="0"/>
            <a:t>kebijakan</a:t>
          </a:r>
          <a:r>
            <a:rPr lang="en-US" dirty="0" smtClean="0"/>
            <a:t> </a:t>
          </a:r>
          <a:r>
            <a:rPr lang="en-US" dirty="0" err="1" smtClean="0"/>
            <a:t>keterbukaan</a:t>
          </a:r>
          <a:r>
            <a:rPr lang="en-US" dirty="0" smtClean="0"/>
            <a:t> </a:t>
          </a:r>
          <a:r>
            <a:rPr lang="en-US" dirty="0" err="1" smtClean="0"/>
            <a:t>informasi</a:t>
          </a:r>
          <a:r>
            <a:rPr lang="en-US" dirty="0" smtClean="0"/>
            <a:t> </a:t>
          </a:r>
          <a:r>
            <a:rPr lang="en-US" dirty="0" err="1" smtClean="0"/>
            <a:t>publik</a:t>
          </a:r>
          <a:endParaRPr lang="en-US" dirty="0"/>
        </a:p>
      </dgm:t>
    </dgm:pt>
    <dgm:pt modelId="{2AEE2799-F645-4FAB-958E-3CC9AC3F019B}" type="parTrans" cxnId="{32D755F4-D2DB-4C6C-9D05-030EA4D73176}">
      <dgm:prSet/>
      <dgm:spPr/>
      <dgm:t>
        <a:bodyPr/>
        <a:lstStyle/>
        <a:p>
          <a:endParaRPr lang="en-US"/>
        </a:p>
      </dgm:t>
    </dgm:pt>
    <dgm:pt modelId="{E6EF1C45-0314-418D-A1F1-E25DD0FD6B69}" type="sibTrans" cxnId="{32D755F4-D2DB-4C6C-9D05-030EA4D73176}">
      <dgm:prSet/>
      <dgm:spPr/>
      <dgm:t>
        <a:bodyPr/>
        <a:lstStyle/>
        <a:p>
          <a:endParaRPr lang="en-US"/>
        </a:p>
      </dgm:t>
    </dgm:pt>
    <dgm:pt modelId="{72E7687B-5675-4853-9D8D-DF49276841C9}">
      <dgm:prSet/>
      <dgm:spPr/>
      <dgm:t>
        <a:bodyPr/>
        <a:lstStyle/>
        <a:p>
          <a:r>
            <a:rPr lang="en-US" dirty="0" err="1" smtClean="0"/>
            <a:t>Melakukan</a:t>
          </a:r>
          <a:r>
            <a:rPr lang="en-US" dirty="0" smtClean="0"/>
            <a:t> monitoring </a:t>
          </a:r>
          <a:r>
            <a:rPr lang="en-US" dirty="0" err="1" smtClean="0"/>
            <a:t>dan</a:t>
          </a:r>
          <a:r>
            <a:rPr lang="en-US" dirty="0" smtClean="0"/>
            <a:t> </a:t>
          </a:r>
          <a:r>
            <a:rPr lang="en-US" dirty="0" err="1" smtClean="0"/>
            <a:t>evaluasi</a:t>
          </a:r>
          <a:r>
            <a:rPr lang="en-US" dirty="0" smtClean="0"/>
            <a:t> </a:t>
          </a:r>
          <a:r>
            <a:rPr lang="en-US" dirty="0" err="1" smtClean="0"/>
            <a:t>pelaksanaan</a:t>
          </a:r>
          <a:r>
            <a:rPr lang="en-US" dirty="0" smtClean="0"/>
            <a:t> </a:t>
          </a:r>
          <a:r>
            <a:rPr lang="en-US" dirty="0" err="1" smtClean="0"/>
            <a:t>kebijakan</a:t>
          </a:r>
          <a:r>
            <a:rPr lang="en-US" dirty="0" smtClean="0"/>
            <a:t> </a:t>
          </a:r>
          <a:r>
            <a:rPr lang="en-US" dirty="0" err="1" smtClean="0"/>
            <a:t>keterbukaan</a:t>
          </a:r>
          <a:r>
            <a:rPr lang="en-US" dirty="0" smtClean="0"/>
            <a:t> </a:t>
          </a:r>
          <a:r>
            <a:rPr lang="en-US" dirty="0" err="1" smtClean="0"/>
            <a:t>informasi</a:t>
          </a:r>
          <a:r>
            <a:rPr lang="en-US" dirty="0" smtClean="0"/>
            <a:t> </a:t>
          </a:r>
          <a:r>
            <a:rPr lang="en-US" dirty="0" err="1" smtClean="0"/>
            <a:t>publik</a:t>
          </a:r>
          <a:r>
            <a:rPr lang="en-US" dirty="0" smtClean="0"/>
            <a:t>.</a:t>
          </a:r>
          <a:endParaRPr lang="en-US" dirty="0"/>
        </a:p>
      </dgm:t>
    </dgm:pt>
    <dgm:pt modelId="{68BDF178-5B0B-478A-A481-B48517A6621A}" type="parTrans" cxnId="{63FE9DB3-1232-40C1-9C4B-544EB9991C83}">
      <dgm:prSet/>
      <dgm:spPr/>
      <dgm:t>
        <a:bodyPr/>
        <a:lstStyle/>
        <a:p>
          <a:endParaRPr lang="en-US"/>
        </a:p>
      </dgm:t>
    </dgm:pt>
    <dgm:pt modelId="{0AA53CBB-5F09-481F-AE8C-E4F46115F83D}" type="sibTrans" cxnId="{63FE9DB3-1232-40C1-9C4B-544EB9991C83}">
      <dgm:prSet/>
      <dgm:spPr/>
      <dgm:t>
        <a:bodyPr/>
        <a:lstStyle/>
        <a:p>
          <a:endParaRPr lang="en-US"/>
        </a:p>
      </dgm:t>
    </dgm:pt>
    <dgm:pt modelId="{3AB4F9F0-EE45-499E-A992-C2BC8FA40BF2}">
      <dgm:prSet/>
      <dgm:spPr/>
      <dgm:t>
        <a:bodyPr/>
        <a:lstStyle/>
        <a:p>
          <a:endParaRPr lang="en-US" dirty="0"/>
        </a:p>
      </dgm:t>
    </dgm:pt>
    <dgm:pt modelId="{67B3C1BE-F534-495E-B5CE-1F824FFF6D10}" type="parTrans" cxnId="{6766B937-4A3B-4B9F-AD75-183803E7D51B}">
      <dgm:prSet/>
      <dgm:spPr/>
      <dgm:t>
        <a:bodyPr/>
        <a:lstStyle/>
        <a:p>
          <a:endParaRPr lang="en-US"/>
        </a:p>
      </dgm:t>
    </dgm:pt>
    <dgm:pt modelId="{D4A8B03F-506D-4678-B9BC-29A66730DAF6}" type="sibTrans" cxnId="{6766B937-4A3B-4B9F-AD75-183803E7D51B}">
      <dgm:prSet/>
      <dgm:spPr/>
      <dgm:t>
        <a:bodyPr/>
        <a:lstStyle/>
        <a:p>
          <a:endParaRPr lang="en-US"/>
        </a:p>
      </dgm:t>
    </dgm:pt>
    <dgm:pt modelId="{80A648F7-5621-402F-94DE-D47594AF40E3}">
      <dgm:prSet/>
      <dgm:spPr>
        <a:solidFill>
          <a:schemeClr val="accent5">
            <a:lumMod val="60000"/>
            <a:lumOff val="40000"/>
            <a:alpha val="90000"/>
          </a:schemeClr>
        </a:solidFill>
      </dgm:spPr>
      <dgm:t>
        <a:bodyPr/>
        <a:lstStyle/>
        <a:p>
          <a:endParaRPr lang="en-US" dirty="0"/>
        </a:p>
      </dgm:t>
    </dgm:pt>
    <dgm:pt modelId="{D0669AE3-8618-48DB-B287-FF839682A0E8}" type="sibTrans" cxnId="{9578EE37-2E8D-4C73-9149-8838F609BCBE}">
      <dgm:prSet/>
      <dgm:spPr/>
      <dgm:t>
        <a:bodyPr/>
        <a:lstStyle/>
        <a:p>
          <a:endParaRPr lang="en-US"/>
        </a:p>
      </dgm:t>
    </dgm:pt>
    <dgm:pt modelId="{8399FF67-1D41-4D4B-BC92-7ED5C10EB5C2}" type="parTrans" cxnId="{9578EE37-2E8D-4C73-9149-8838F609BCBE}">
      <dgm:prSet/>
      <dgm:spPr/>
      <dgm:t>
        <a:bodyPr/>
        <a:lstStyle/>
        <a:p>
          <a:endParaRPr lang="en-US"/>
        </a:p>
      </dgm:t>
    </dgm:pt>
    <dgm:pt modelId="{3DF0675D-5E40-4385-8EBE-84D9B9174AD9}" type="pres">
      <dgm:prSet presAssocID="{066A9902-2E7B-4AAF-BCBE-53B0A91EF33D}" presName="Name0" presStyleCnt="0">
        <dgm:presLayoutVars>
          <dgm:dir/>
          <dgm:animLvl val="lvl"/>
          <dgm:resizeHandles val="exact"/>
        </dgm:presLayoutVars>
      </dgm:prSet>
      <dgm:spPr/>
      <dgm:t>
        <a:bodyPr/>
        <a:lstStyle/>
        <a:p>
          <a:endParaRPr lang="en-US"/>
        </a:p>
      </dgm:t>
    </dgm:pt>
    <dgm:pt modelId="{B2211F7E-DFEC-41FA-8425-DBA71CC9CEED}" type="pres">
      <dgm:prSet presAssocID="{0E9FFF92-66F7-45F8-B82A-CB61B342DC52}" presName="composite" presStyleCnt="0"/>
      <dgm:spPr/>
      <dgm:t>
        <a:bodyPr/>
        <a:lstStyle/>
        <a:p>
          <a:endParaRPr lang="en-US"/>
        </a:p>
      </dgm:t>
    </dgm:pt>
    <dgm:pt modelId="{78ECAE76-0FE2-468B-964C-045A87F746DD}" type="pres">
      <dgm:prSet presAssocID="{0E9FFF92-66F7-45F8-B82A-CB61B342DC52}" presName="parTx" presStyleLbl="alignNode1" presStyleIdx="0" presStyleCnt="1">
        <dgm:presLayoutVars>
          <dgm:chMax val="0"/>
          <dgm:chPref val="0"/>
          <dgm:bulletEnabled val="1"/>
        </dgm:presLayoutVars>
      </dgm:prSet>
      <dgm:spPr/>
      <dgm:t>
        <a:bodyPr/>
        <a:lstStyle/>
        <a:p>
          <a:endParaRPr lang="en-US"/>
        </a:p>
      </dgm:t>
    </dgm:pt>
    <dgm:pt modelId="{60A68B76-4B8A-48CB-8362-663319E3D762}" type="pres">
      <dgm:prSet presAssocID="{0E9FFF92-66F7-45F8-B82A-CB61B342DC52}" presName="desTx" presStyleLbl="alignAccFollowNode1" presStyleIdx="0" presStyleCnt="1">
        <dgm:presLayoutVars>
          <dgm:bulletEnabled val="1"/>
        </dgm:presLayoutVars>
      </dgm:prSet>
      <dgm:spPr/>
      <dgm:t>
        <a:bodyPr/>
        <a:lstStyle/>
        <a:p>
          <a:endParaRPr lang="en-US"/>
        </a:p>
      </dgm:t>
    </dgm:pt>
  </dgm:ptLst>
  <dgm:cxnLst>
    <dgm:cxn modelId="{BE6C99B2-D8EB-413B-8FCB-D595793BCC00}" type="presOf" srcId="{72E7687B-5675-4853-9D8D-DF49276841C9}" destId="{60A68B76-4B8A-48CB-8362-663319E3D762}" srcOrd="0" destOrd="3" presId="urn:microsoft.com/office/officeart/2005/8/layout/hList1"/>
    <dgm:cxn modelId="{C94AFE04-6C2D-464C-A773-9FD2A715D0E1}" type="presOf" srcId="{80A648F7-5621-402F-94DE-D47594AF40E3}" destId="{60A68B76-4B8A-48CB-8362-663319E3D762}" srcOrd="0" destOrd="0" presId="urn:microsoft.com/office/officeart/2005/8/layout/hList1"/>
    <dgm:cxn modelId="{9578EE37-2E8D-4C73-9149-8838F609BCBE}" srcId="{0E9FFF92-66F7-45F8-B82A-CB61B342DC52}" destId="{80A648F7-5621-402F-94DE-D47594AF40E3}" srcOrd="0" destOrd="0" parTransId="{8399FF67-1D41-4D4B-BC92-7ED5C10EB5C2}" sibTransId="{D0669AE3-8618-48DB-B287-FF839682A0E8}"/>
    <dgm:cxn modelId="{6766B937-4A3B-4B9F-AD75-183803E7D51B}" srcId="{0E9FFF92-66F7-45F8-B82A-CB61B342DC52}" destId="{3AB4F9F0-EE45-499E-A992-C2BC8FA40BF2}" srcOrd="2" destOrd="0" parTransId="{67B3C1BE-F534-495E-B5CE-1F824FFF6D10}" sibTransId="{D4A8B03F-506D-4678-B9BC-29A66730DAF6}"/>
    <dgm:cxn modelId="{451D0018-5BB4-4380-A94B-11E8A315FB2E}" type="presOf" srcId="{066A9902-2E7B-4AAF-BCBE-53B0A91EF33D}" destId="{3DF0675D-5E40-4385-8EBE-84D9B9174AD9}" srcOrd="0" destOrd="0" presId="urn:microsoft.com/office/officeart/2005/8/layout/hList1"/>
    <dgm:cxn modelId="{BB204520-C027-407B-B429-288A5A43703B}" type="presOf" srcId="{3AB4F9F0-EE45-499E-A992-C2BC8FA40BF2}" destId="{60A68B76-4B8A-48CB-8362-663319E3D762}" srcOrd="0" destOrd="2" presId="urn:microsoft.com/office/officeart/2005/8/layout/hList1"/>
    <dgm:cxn modelId="{32D755F4-D2DB-4C6C-9D05-030EA4D73176}" srcId="{0E9FFF92-66F7-45F8-B82A-CB61B342DC52}" destId="{3469CE06-3E1F-4ED2-BCBA-99B7B79AD408}" srcOrd="1" destOrd="0" parTransId="{2AEE2799-F645-4FAB-958E-3CC9AC3F019B}" sibTransId="{E6EF1C45-0314-418D-A1F1-E25DD0FD6B69}"/>
    <dgm:cxn modelId="{8B4053E0-88B9-408E-8A65-949C118DE793}" type="presOf" srcId="{0E9FFF92-66F7-45F8-B82A-CB61B342DC52}" destId="{78ECAE76-0FE2-468B-964C-045A87F746DD}" srcOrd="0" destOrd="0" presId="urn:microsoft.com/office/officeart/2005/8/layout/hList1"/>
    <dgm:cxn modelId="{FFC3A39F-7B3C-476A-B194-532EC86E44E6}" srcId="{066A9902-2E7B-4AAF-BCBE-53B0A91EF33D}" destId="{0E9FFF92-66F7-45F8-B82A-CB61B342DC52}" srcOrd="0" destOrd="0" parTransId="{62B6EFEB-767C-4B45-8085-5711530C2D3D}" sibTransId="{0EA9723C-46ED-48A3-B192-A9D1E2E4E915}"/>
    <dgm:cxn modelId="{63FE9DB3-1232-40C1-9C4B-544EB9991C83}" srcId="{0E9FFF92-66F7-45F8-B82A-CB61B342DC52}" destId="{72E7687B-5675-4853-9D8D-DF49276841C9}" srcOrd="3" destOrd="0" parTransId="{68BDF178-5B0B-478A-A481-B48517A6621A}" sibTransId="{0AA53CBB-5F09-481F-AE8C-E4F46115F83D}"/>
    <dgm:cxn modelId="{D5FFC2F9-8501-4475-9F90-F31E188A5475}" type="presOf" srcId="{3469CE06-3E1F-4ED2-BCBA-99B7B79AD408}" destId="{60A68B76-4B8A-48CB-8362-663319E3D762}" srcOrd="0" destOrd="1" presId="urn:microsoft.com/office/officeart/2005/8/layout/hList1"/>
    <dgm:cxn modelId="{35A7489A-AC88-41C0-8859-E8FEC9F05305}" type="presParOf" srcId="{3DF0675D-5E40-4385-8EBE-84D9B9174AD9}" destId="{B2211F7E-DFEC-41FA-8425-DBA71CC9CEED}" srcOrd="0" destOrd="0" presId="urn:microsoft.com/office/officeart/2005/8/layout/hList1"/>
    <dgm:cxn modelId="{2E8DE516-CC80-4EAE-A24E-52518E21DD6A}" type="presParOf" srcId="{B2211F7E-DFEC-41FA-8425-DBA71CC9CEED}" destId="{78ECAE76-0FE2-468B-964C-045A87F746DD}" srcOrd="0" destOrd="0" presId="urn:microsoft.com/office/officeart/2005/8/layout/hList1"/>
    <dgm:cxn modelId="{0CAFA4CB-4557-44CB-A852-DDB5CAFC3319}" type="presParOf" srcId="{B2211F7E-DFEC-41FA-8425-DBA71CC9CEED}" destId="{60A68B76-4B8A-48CB-8362-663319E3D762}"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066A9902-2E7B-4AAF-BCBE-53B0A91EF33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BC33E01A-6C02-473F-9343-5D2595F6107D}">
      <dgm:prSet phldrT="[Text]" custT="1"/>
      <dgm:spPr>
        <a:solidFill>
          <a:srgbClr val="A50021"/>
        </a:solidFill>
      </dgm:spPr>
      <dgm:t>
        <a:bodyPr/>
        <a:lstStyle/>
        <a:p>
          <a:r>
            <a:rPr lang="en-US" sz="1200" b="1" dirty="0" err="1" smtClean="0"/>
            <a:t>Perencanaan</a:t>
          </a:r>
          <a:r>
            <a:rPr lang="en-US" sz="1200" b="1" dirty="0" smtClean="0"/>
            <a:t> </a:t>
          </a:r>
          <a:r>
            <a:rPr lang="en-US" sz="1200" b="1" dirty="0" err="1" smtClean="0"/>
            <a:t>kebutuhan</a:t>
          </a:r>
          <a:r>
            <a:rPr lang="en-US" sz="1200" b="1" dirty="0" smtClean="0"/>
            <a:t> </a:t>
          </a:r>
          <a:r>
            <a:rPr lang="en-US" sz="1200" b="1" dirty="0" err="1" smtClean="0"/>
            <a:t>pegawai</a:t>
          </a:r>
          <a:r>
            <a:rPr lang="en-US" sz="1200" b="1" dirty="0" smtClean="0"/>
            <a:t> </a:t>
          </a:r>
          <a:r>
            <a:rPr lang="en-US" sz="1200" b="1" dirty="0" err="1" smtClean="0"/>
            <a:t>sesuai</a:t>
          </a:r>
          <a:r>
            <a:rPr lang="en-US" sz="1200" b="1" dirty="0" smtClean="0"/>
            <a:t> </a:t>
          </a:r>
          <a:r>
            <a:rPr lang="en-US" sz="1200" b="1" dirty="0" err="1" smtClean="0"/>
            <a:t>dengan</a:t>
          </a:r>
          <a:r>
            <a:rPr lang="en-US" sz="1200" b="1" dirty="0" smtClean="0"/>
            <a:t> </a:t>
          </a:r>
          <a:r>
            <a:rPr lang="en-US" sz="1200" b="1" dirty="0" err="1" smtClean="0"/>
            <a:t>kebutuhan</a:t>
          </a:r>
          <a:r>
            <a:rPr lang="en-US" sz="1200" b="1" dirty="0" smtClean="0"/>
            <a:t> (2)</a:t>
          </a:r>
          <a:endParaRPr lang="en-US" sz="1200" dirty="0">
            <a:latin typeface="Arial" pitchFamily="34" charset="0"/>
            <a:cs typeface="Arial" pitchFamily="34" charset="0"/>
          </a:endParaRPr>
        </a:p>
      </dgm:t>
      <dgm:extLst>
        <a:ext uri="{E40237B7-FDA0-4F09-8148-C483321AD2D9}"/>
      </dgm:extLst>
    </dgm:pt>
    <dgm:pt modelId="{7EEE305B-35A7-4C38-93EF-02D97390E004}" type="parTrans" cxnId="{160096AB-2A2C-4872-848A-089751EA395D}">
      <dgm:prSet/>
      <dgm:spPr/>
      <dgm:t>
        <a:bodyPr/>
        <a:lstStyle/>
        <a:p>
          <a:endParaRPr lang="en-US"/>
        </a:p>
      </dgm:t>
    </dgm:pt>
    <dgm:pt modelId="{D1A40F94-55DE-4BB2-A057-E4B4B4C08DB8}" type="sibTrans" cxnId="{160096AB-2A2C-4872-848A-089751EA395D}">
      <dgm:prSet/>
      <dgm:spPr/>
      <dgm:t>
        <a:bodyPr/>
        <a:lstStyle/>
        <a:p>
          <a:endParaRPr lang="en-US"/>
        </a:p>
      </dgm:t>
    </dgm:pt>
    <dgm:pt modelId="{EA84EC3C-EC44-4709-A96C-7FB5C237EFB3}">
      <dgm:prSet phldrT="[Text]"/>
      <dgm:spPr>
        <a:solidFill>
          <a:srgbClr val="FF99CC">
            <a:alpha val="89804"/>
          </a:srgbClr>
        </a:solidFill>
      </dgm:spPr>
      <dgm:t>
        <a:bodyPr/>
        <a:lstStyle/>
        <a:p>
          <a:r>
            <a:rPr lang="en-US" dirty="0" err="1" smtClean="0"/>
            <a:t>kebutuhan</a:t>
          </a:r>
          <a:r>
            <a:rPr lang="en-US" dirty="0" smtClean="0"/>
            <a:t> </a:t>
          </a:r>
          <a:r>
            <a:rPr lang="en-US" dirty="0" err="1" smtClean="0"/>
            <a:t>pegawai</a:t>
          </a:r>
          <a:r>
            <a:rPr lang="en-US" dirty="0" smtClean="0"/>
            <a:t> yang </a:t>
          </a:r>
          <a:r>
            <a:rPr lang="en-US" dirty="0" err="1" smtClean="0"/>
            <a:t>disusun</a:t>
          </a:r>
          <a:r>
            <a:rPr lang="en-US" dirty="0" smtClean="0"/>
            <a:t> </a:t>
          </a:r>
          <a:r>
            <a:rPr lang="en-US" dirty="0" err="1" smtClean="0"/>
            <a:t>oleh</a:t>
          </a:r>
          <a:r>
            <a:rPr lang="en-US" dirty="0" smtClean="0"/>
            <a:t> unit </a:t>
          </a:r>
          <a:r>
            <a:rPr lang="en-US" dirty="0" err="1" smtClean="0"/>
            <a:t>kerja</a:t>
          </a:r>
          <a:r>
            <a:rPr lang="en-US" dirty="0" smtClean="0"/>
            <a:t> </a:t>
          </a:r>
          <a:r>
            <a:rPr lang="en-US" dirty="0" err="1" smtClean="0"/>
            <a:t>mengacu</a:t>
          </a:r>
          <a:r>
            <a:rPr lang="en-US" dirty="0" smtClean="0"/>
            <a:t> </a:t>
          </a:r>
          <a:r>
            <a:rPr lang="en-US" dirty="0" err="1" smtClean="0"/>
            <a:t>kepada</a:t>
          </a:r>
          <a:r>
            <a:rPr lang="en-US" dirty="0" smtClean="0"/>
            <a:t> </a:t>
          </a:r>
          <a:r>
            <a:rPr lang="en-US" dirty="0" err="1" smtClean="0"/>
            <a:t>peta</a:t>
          </a:r>
          <a:r>
            <a:rPr lang="en-US" dirty="0" smtClean="0"/>
            <a:t> </a:t>
          </a:r>
          <a:r>
            <a:rPr lang="en-US" dirty="0" err="1" smtClean="0"/>
            <a:t>jabatan</a:t>
          </a:r>
          <a:r>
            <a:rPr lang="en-US" dirty="0" smtClean="0"/>
            <a:t> </a:t>
          </a:r>
          <a:r>
            <a:rPr lang="en-US" dirty="0" err="1" smtClean="0"/>
            <a:t>dan</a:t>
          </a:r>
          <a:r>
            <a:rPr lang="en-US" dirty="0" smtClean="0"/>
            <a:t> </a:t>
          </a:r>
          <a:r>
            <a:rPr lang="en-US" dirty="0" err="1" smtClean="0"/>
            <a:t>hasil</a:t>
          </a:r>
          <a:r>
            <a:rPr lang="en-US" dirty="0" smtClean="0"/>
            <a:t> </a:t>
          </a:r>
          <a:r>
            <a:rPr lang="en-US" dirty="0" err="1" smtClean="0"/>
            <a:t>analisis</a:t>
          </a:r>
          <a:r>
            <a:rPr lang="en-US" dirty="0" smtClean="0"/>
            <a:t> </a:t>
          </a:r>
          <a:r>
            <a:rPr lang="en-US" dirty="0" err="1" smtClean="0"/>
            <a:t>beban</a:t>
          </a:r>
          <a:r>
            <a:rPr lang="en-US" dirty="0" smtClean="0"/>
            <a:t> </a:t>
          </a:r>
          <a:r>
            <a:rPr lang="en-US" dirty="0" err="1" smtClean="0"/>
            <a:t>kerja</a:t>
          </a:r>
          <a:r>
            <a:rPr lang="en-US" dirty="0" smtClean="0"/>
            <a:t> </a:t>
          </a:r>
          <a:r>
            <a:rPr lang="en-US" dirty="0" err="1" smtClean="0"/>
            <a:t>untuk</a:t>
          </a:r>
          <a:r>
            <a:rPr lang="en-US" dirty="0" smtClean="0"/>
            <a:t> </a:t>
          </a:r>
          <a:r>
            <a:rPr lang="en-US" dirty="0" err="1" smtClean="0"/>
            <a:t>masing-masing</a:t>
          </a:r>
          <a:r>
            <a:rPr lang="en-US" dirty="0" smtClean="0"/>
            <a:t> </a:t>
          </a:r>
          <a:r>
            <a:rPr lang="en-US" dirty="0" err="1" smtClean="0"/>
            <a:t>jabatan</a:t>
          </a:r>
          <a:endParaRPr lang="en-US" dirty="0"/>
        </a:p>
      </dgm:t>
    </dgm:pt>
    <dgm:pt modelId="{78350251-B5C6-450F-A502-84A6B70AC5B0}" type="parTrans" cxnId="{F7C4A5AE-98A0-4D3B-A0EF-F00F6E174965}">
      <dgm:prSet/>
      <dgm:spPr/>
      <dgm:t>
        <a:bodyPr/>
        <a:lstStyle/>
        <a:p>
          <a:endParaRPr lang="en-US"/>
        </a:p>
      </dgm:t>
    </dgm:pt>
    <dgm:pt modelId="{B4F0CD63-66A4-4C63-B9E4-C70AA5F81DCF}" type="sibTrans" cxnId="{F7C4A5AE-98A0-4D3B-A0EF-F00F6E174965}">
      <dgm:prSet/>
      <dgm:spPr/>
      <dgm:t>
        <a:bodyPr/>
        <a:lstStyle/>
        <a:p>
          <a:endParaRPr lang="en-US"/>
        </a:p>
      </dgm:t>
    </dgm:pt>
    <dgm:pt modelId="{FA87213C-B948-43A8-8C87-B19EC465D9B3}">
      <dgm:prSet/>
      <dgm:spPr/>
      <dgm:t>
        <a:bodyPr/>
        <a:lstStyle/>
        <a:p>
          <a:r>
            <a:rPr lang="en-US" b="0" i="0" u="none" dirty="0" err="1" smtClean="0"/>
            <a:t>penempatan</a:t>
          </a:r>
          <a:r>
            <a:rPr lang="en-US" b="0" i="0" u="none" dirty="0" smtClean="0"/>
            <a:t> </a:t>
          </a:r>
          <a:r>
            <a:rPr lang="en-US" b="0" i="0" u="none" dirty="0" err="1" smtClean="0"/>
            <a:t>pegawai</a:t>
          </a:r>
          <a:r>
            <a:rPr lang="en-US" b="0" i="0" u="none" dirty="0" smtClean="0"/>
            <a:t> </a:t>
          </a:r>
          <a:r>
            <a:rPr lang="en-US" b="0" i="0" u="none" dirty="0" err="1" smtClean="0"/>
            <a:t>hasil</a:t>
          </a:r>
          <a:r>
            <a:rPr lang="en-US" b="0" i="0" u="none" dirty="0" smtClean="0"/>
            <a:t> </a:t>
          </a:r>
          <a:r>
            <a:rPr lang="en-US" b="0" i="0" u="none" dirty="0" err="1" smtClean="0"/>
            <a:t>rekrutmen</a:t>
          </a:r>
          <a:r>
            <a:rPr lang="en-US" b="0" i="0" u="none" dirty="0" smtClean="0"/>
            <a:t> </a:t>
          </a:r>
          <a:r>
            <a:rPr lang="en-US" b="0" i="0" u="none" dirty="0" err="1" smtClean="0"/>
            <a:t>murni</a:t>
          </a:r>
          <a:r>
            <a:rPr lang="en-US" b="0" i="0" u="none" dirty="0" smtClean="0"/>
            <a:t> </a:t>
          </a:r>
          <a:r>
            <a:rPr lang="en-US" b="0" i="0" u="none" dirty="0" err="1" smtClean="0"/>
            <a:t>mengacu</a:t>
          </a:r>
          <a:r>
            <a:rPr lang="en-US" b="0" i="0" u="none" dirty="0" smtClean="0"/>
            <a:t> </a:t>
          </a:r>
          <a:r>
            <a:rPr lang="en-US" b="0" i="0" u="none" dirty="0" err="1" smtClean="0"/>
            <a:t>kepada</a:t>
          </a:r>
          <a:r>
            <a:rPr lang="en-US" b="0" i="0" u="none" dirty="0" smtClean="0"/>
            <a:t> </a:t>
          </a:r>
          <a:r>
            <a:rPr lang="en-US" b="0" i="0" u="none" dirty="0" err="1" smtClean="0"/>
            <a:t>kebutuhan</a:t>
          </a:r>
          <a:r>
            <a:rPr lang="en-US" b="0" i="0" u="none" dirty="0" smtClean="0"/>
            <a:t> </a:t>
          </a:r>
          <a:r>
            <a:rPr lang="en-US" b="0" i="0" u="none" dirty="0" err="1" smtClean="0"/>
            <a:t>pegawai</a:t>
          </a:r>
          <a:r>
            <a:rPr lang="en-US" b="0" i="0" u="none" dirty="0" smtClean="0"/>
            <a:t> yang </a:t>
          </a:r>
          <a:r>
            <a:rPr lang="en-US" b="0" i="0" u="none" dirty="0" err="1" smtClean="0"/>
            <a:t>telah</a:t>
          </a:r>
          <a:r>
            <a:rPr lang="en-US" b="0" i="0" u="none" dirty="0" smtClean="0"/>
            <a:t> </a:t>
          </a:r>
          <a:r>
            <a:rPr lang="en-US" b="0" i="0" u="none" dirty="0" err="1" smtClean="0"/>
            <a:t>disusun</a:t>
          </a:r>
          <a:r>
            <a:rPr lang="en-US" b="0" i="0" u="none" dirty="0" smtClean="0"/>
            <a:t> per </a:t>
          </a:r>
          <a:r>
            <a:rPr lang="en-US" b="0" i="0" u="none" dirty="0" err="1" smtClean="0"/>
            <a:t>jabatan</a:t>
          </a:r>
          <a:endParaRPr lang="en-US" dirty="0"/>
        </a:p>
      </dgm:t>
    </dgm:pt>
    <dgm:pt modelId="{030110DC-446C-42BF-8F52-E35082FFE713}" type="parTrans" cxnId="{5764901D-DC4A-4160-AB09-EADE42800FA2}">
      <dgm:prSet/>
      <dgm:spPr/>
      <dgm:t>
        <a:bodyPr/>
        <a:lstStyle/>
        <a:p>
          <a:endParaRPr lang="en-US"/>
        </a:p>
      </dgm:t>
    </dgm:pt>
    <dgm:pt modelId="{C9B1EB3A-4D8D-4A24-A49C-4C5582D28D28}" type="sibTrans" cxnId="{5764901D-DC4A-4160-AB09-EADE42800FA2}">
      <dgm:prSet/>
      <dgm:spPr/>
      <dgm:t>
        <a:bodyPr/>
        <a:lstStyle/>
        <a:p>
          <a:endParaRPr lang="en-US"/>
        </a:p>
      </dgm:t>
    </dgm:pt>
    <dgm:pt modelId="{AD33F22B-5140-4A42-9C19-CC198618EA40}">
      <dgm:prSet/>
      <dgm:spPr/>
      <dgm:t>
        <a:bodyPr/>
        <a:lstStyle/>
        <a:p>
          <a:endParaRPr lang="en-US" dirty="0"/>
        </a:p>
      </dgm:t>
    </dgm:pt>
    <dgm:pt modelId="{79A8AE4D-AC61-416B-9EF1-13F4993638A2}" type="parTrans" cxnId="{53900F44-9862-460A-8397-B596B0168205}">
      <dgm:prSet/>
      <dgm:spPr/>
      <dgm:t>
        <a:bodyPr/>
        <a:lstStyle/>
        <a:p>
          <a:endParaRPr lang="en-US"/>
        </a:p>
      </dgm:t>
    </dgm:pt>
    <dgm:pt modelId="{655953C8-42C7-42FE-B165-7BDD24BAFE8F}" type="sibTrans" cxnId="{53900F44-9862-460A-8397-B596B0168205}">
      <dgm:prSet/>
      <dgm:spPr/>
      <dgm:t>
        <a:bodyPr/>
        <a:lstStyle/>
        <a:p>
          <a:endParaRPr lang="en-US"/>
        </a:p>
      </dgm:t>
    </dgm:pt>
    <dgm:pt modelId="{2E9C7A14-DBCE-45DC-B5A0-EE28C5751CCB}">
      <dgm:prSet/>
      <dgm:spPr/>
      <dgm:t>
        <a:bodyPr/>
        <a:lstStyle/>
        <a:p>
          <a:endParaRPr lang="en-US" dirty="0"/>
        </a:p>
      </dgm:t>
    </dgm:pt>
    <dgm:pt modelId="{7DD20E74-E7FC-4E1B-BD20-DE944B6731B0}" type="parTrans" cxnId="{1737F9FA-37D9-4FD7-BB1D-08B76F90F296}">
      <dgm:prSet/>
      <dgm:spPr/>
      <dgm:t>
        <a:bodyPr/>
        <a:lstStyle/>
        <a:p>
          <a:endParaRPr lang="en-US"/>
        </a:p>
      </dgm:t>
    </dgm:pt>
    <dgm:pt modelId="{234995AF-7638-42D4-B70F-AA0792E5D909}" type="sibTrans" cxnId="{1737F9FA-37D9-4FD7-BB1D-08B76F90F296}">
      <dgm:prSet/>
      <dgm:spPr/>
      <dgm:t>
        <a:bodyPr/>
        <a:lstStyle/>
        <a:p>
          <a:endParaRPr lang="en-US"/>
        </a:p>
      </dgm:t>
    </dgm:pt>
    <dgm:pt modelId="{216D869E-5388-469A-9C1E-C867170CCCDE}">
      <dgm:prSet/>
      <dgm:spPr/>
      <dgm:t>
        <a:bodyPr/>
        <a:lstStyle/>
        <a:p>
          <a:endParaRPr lang="en-US" dirty="0"/>
        </a:p>
      </dgm:t>
    </dgm:pt>
    <dgm:pt modelId="{15338B5C-2C97-417C-9663-F82385C091A3}" type="parTrans" cxnId="{1EAE0249-5D8E-4F7E-9FBD-2D4BDE6F7A43}">
      <dgm:prSet/>
      <dgm:spPr/>
      <dgm:t>
        <a:bodyPr/>
        <a:lstStyle/>
        <a:p>
          <a:endParaRPr lang="en-US"/>
        </a:p>
      </dgm:t>
    </dgm:pt>
    <dgm:pt modelId="{0EBB6D02-2466-4850-9BBC-54ED990CC4F1}" type="sibTrans" cxnId="{1EAE0249-5D8E-4F7E-9FBD-2D4BDE6F7A43}">
      <dgm:prSet/>
      <dgm:spPr/>
      <dgm:t>
        <a:bodyPr/>
        <a:lstStyle/>
        <a:p>
          <a:endParaRPr lang="en-US"/>
        </a:p>
      </dgm:t>
    </dgm:pt>
    <dgm:pt modelId="{96287816-3CAC-4240-B8A6-13500F992011}">
      <dgm:prSet phldrT="[Text]"/>
      <dgm:spPr>
        <a:solidFill>
          <a:srgbClr val="FF99CC">
            <a:alpha val="89804"/>
          </a:srgbClr>
        </a:solidFill>
      </dgm:spPr>
      <dgm:t>
        <a:bodyPr/>
        <a:lstStyle/>
        <a:p>
          <a:endParaRPr lang="en-US" dirty="0"/>
        </a:p>
      </dgm:t>
    </dgm:pt>
    <dgm:pt modelId="{81E47E6C-2C31-4F5C-A2C4-86A9990E4514}" type="parTrans" cxnId="{18C8C052-5D59-4472-BAD6-742F914874EF}">
      <dgm:prSet/>
      <dgm:spPr/>
      <dgm:t>
        <a:bodyPr/>
        <a:lstStyle/>
        <a:p>
          <a:endParaRPr lang="en-US"/>
        </a:p>
      </dgm:t>
    </dgm:pt>
    <dgm:pt modelId="{C08605C3-FB38-40A4-9116-F5A5CB1EEEF4}" type="sibTrans" cxnId="{18C8C052-5D59-4472-BAD6-742F914874EF}">
      <dgm:prSet/>
      <dgm:spPr/>
      <dgm:t>
        <a:bodyPr/>
        <a:lstStyle/>
        <a:p>
          <a:endParaRPr lang="en-US"/>
        </a:p>
      </dgm:t>
    </dgm:pt>
    <dgm:pt modelId="{9058FC20-DF8C-48F0-9316-B148A62C201B}">
      <dgm:prSet/>
      <dgm:spPr/>
      <dgm:t>
        <a:bodyPr/>
        <a:lstStyle/>
        <a:p>
          <a:r>
            <a:rPr lang="en-US" b="0" i="0" u="none" dirty="0" err="1" smtClean="0"/>
            <a:t>mutasi</a:t>
          </a:r>
          <a:r>
            <a:rPr lang="en-US" b="0" i="0" u="none" dirty="0" smtClean="0"/>
            <a:t> </a:t>
          </a:r>
          <a:r>
            <a:rPr lang="en-US" b="0" i="0" u="none" dirty="0" err="1" smtClean="0"/>
            <a:t>pegawai</a:t>
          </a:r>
          <a:r>
            <a:rPr lang="en-US" b="0" i="0" u="none" dirty="0" smtClean="0"/>
            <a:t> </a:t>
          </a:r>
          <a:r>
            <a:rPr lang="en-US" b="0" i="0" u="none" dirty="0" err="1" smtClean="0"/>
            <a:t>antar</a:t>
          </a:r>
          <a:r>
            <a:rPr lang="en-US" b="0" i="0" u="none" dirty="0" smtClean="0"/>
            <a:t> </a:t>
          </a:r>
          <a:r>
            <a:rPr lang="en-US" b="0" i="0" u="none" dirty="0" err="1" smtClean="0"/>
            <a:t>jabatan</a:t>
          </a:r>
          <a:r>
            <a:rPr lang="en-US" b="0" i="0" u="none" dirty="0" smtClean="0"/>
            <a:t> </a:t>
          </a:r>
          <a:r>
            <a:rPr lang="en-US" b="0" i="0" u="none" dirty="0" err="1" smtClean="0"/>
            <a:t>telah</a:t>
          </a:r>
          <a:r>
            <a:rPr lang="en-US" b="0" i="0" u="none" dirty="0" smtClean="0"/>
            <a:t> </a:t>
          </a:r>
          <a:r>
            <a:rPr lang="en-US" b="0" i="0" u="none" dirty="0" err="1" smtClean="0"/>
            <a:t>memperhatikan</a:t>
          </a:r>
          <a:r>
            <a:rPr lang="en-US" b="0" i="0" u="none" dirty="0" smtClean="0"/>
            <a:t> </a:t>
          </a:r>
          <a:r>
            <a:rPr lang="en-US" b="0" i="0" u="none" dirty="0" err="1" smtClean="0"/>
            <a:t>kompetensi</a:t>
          </a:r>
          <a:r>
            <a:rPr lang="en-US" b="0" i="0" u="none" dirty="0" smtClean="0"/>
            <a:t> </a:t>
          </a:r>
          <a:r>
            <a:rPr lang="en-US" b="0" i="0" u="none" dirty="0" err="1" smtClean="0"/>
            <a:t>jabatan</a:t>
          </a:r>
          <a:r>
            <a:rPr lang="en-US" b="0" i="0" u="none" dirty="0" smtClean="0"/>
            <a:t> </a:t>
          </a:r>
          <a:r>
            <a:rPr lang="en-US" b="0" i="0" u="none" dirty="0" err="1" smtClean="0"/>
            <a:t>dan</a:t>
          </a:r>
          <a:r>
            <a:rPr lang="en-US" b="0" i="0" u="none" dirty="0" smtClean="0"/>
            <a:t> </a:t>
          </a:r>
          <a:r>
            <a:rPr lang="en-US" b="0" i="0" u="none" dirty="0" err="1" smtClean="0"/>
            <a:t>mengikuti</a:t>
          </a:r>
          <a:r>
            <a:rPr lang="en-US" b="0" i="0" u="none" dirty="0" smtClean="0"/>
            <a:t> </a:t>
          </a:r>
          <a:r>
            <a:rPr lang="en-US" b="0" i="0" u="none" dirty="0" err="1" smtClean="0"/>
            <a:t>pola</a:t>
          </a:r>
          <a:r>
            <a:rPr lang="en-US" b="0" i="0" u="none" dirty="0" smtClean="0"/>
            <a:t> </a:t>
          </a:r>
          <a:r>
            <a:rPr lang="en-US" b="0" i="0" u="none" dirty="0" err="1" smtClean="0"/>
            <a:t>mutasi</a:t>
          </a:r>
          <a:r>
            <a:rPr lang="en-US" b="0" i="0" u="none" dirty="0" smtClean="0"/>
            <a:t> yang </a:t>
          </a:r>
          <a:r>
            <a:rPr lang="en-US" b="0" i="0" u="none" dirty="0" err="1" smtClean="0"/>
            <a:t>telah</a:t>
          </a:r>
          <a:r>
            <a:rPr lang="en-US" b="0" i="0" u="none" dirty="0" smtClean="0"/>
            <a:t> </a:t>
          </a:r>
          <a:r>
            <a:rPr lang="en-US" b="0" i="0" u="none" dirty="0" err="1" smtClean="0"/>
            <a:t>ditetapkan</a:t>
          </a:r>
          <a:endParaRPr lang="en-US" dirty="0"/>
        </a:p>
      </dgm:t>
    </dgm:pt>
    <dgm:pt modelId="{25CB0EB1-752A-4BC4-8492-BC36E72A8D52}" type="parTrans" cxnId="{D83E3502-05DA-460F-BBB8-4FA66B5861CA}">
      <dgm:prSet/>
      <dgm:spPr/>
      <dgm:t>
        <a:bodyPr/>
        <a:lstStyle/>
        <a:p>
          <a:endParaRPr lang="en-US"/>
        </a:p>
      </dgm:t>
    </dgm:pt>
    <dgm:pt modelId="{82C6F50F-FC69-46E5-99C1-1B2476477386}" type="sibTrans" cxnId="{D83E3502-05DA-460F-BBB8-4FA66B5861CA}">
      <dgm:prSet/>
      <dgm:spPr/>
      <dgm:t>
        <a:bodyPr/>
        <a:lstStyle/>
        <a:p>
          <a:endParaRPr lang="en-US"/>
        </a:p>
      </dgm:t>
    </dgm:pt>
    <dgm:pt modelId="{8959EFAC-8649-4677-9A55-7BF4B0E7F252}">
      <dgm:prSet/>
      <dgm:spPr/>
      <dgm:t>
        <a:bodyPr/>
        <a:lstStyle/>
        <a:p>
          <a:endParaRPr lang="en-US" dirty="0"/>
        </a:p>
      </dgm:t>
    </dgm:pt>
    <dgm:pt modelId="{3718323E-478A-4665-8682-F9D27C36E71A}" type="parTrans" cxnId="{42611903-0E4D-4128-85A5-808CD139FE7A}">
      <dgm:prSet/>
      <dgm:spPr/>
      <dgm:t>
        <a:bodyPr/>
        <a:lstStyle/>
        <a:p>
          <a:endParaRPr lang="en-US"/>
        </a:p>
      </dgm:t>
    </dgm:pt>
    <dgm:pt modelId="{1477F4DD-AC96-4C1B-912C-EF3C17E4DAB0}" type="sibTrans" cxnId="{42611903-0E4D-4128-85A5-808CD139FE7A}">
      <dgm:prSet/>
      <dgm:spPr/>
      <dgm:t>
        <a:bodyPr/>
        <a:lstStyle/>
        <a:p>
          <a:endParaRPr lang="en-US"/>
        </a:p>
      </dgm:t>
    </dgm:pt>
    <dgm:pt modelId="{6F556CD2-2055-4AAE-A064-5A0A0D29BD4A}">
      <dgm:prSet/>
      <dgm:spPr/>
      <dgm:t>
        <a:bodyPr/>
        <a:lstStyle/>
        <a:p>
          <a:r>
            <a:rPr lang="en-US" b="0" i="0" u="none" dirty="0" smtClean="0"/>
            <a:t>monitoring </a:t>
          </a:r>
          <a:r>
            <a:rPr lang="en-US" b="0" i="0" u="none" dirty="0" err="1" smtClean="0"/>
            <a:t>dan</a:t>
          </a:r>
          <a:r>
            <a:rPr lang="en-US" b="0" i="0" u="none" dirty="0" smtClean="0"/>
            <a:t> </a:t>
          </a:r>
          <a:r>
            <a:rPr lang="en-US" b="0" i="0" u="none" dirty="0" err="1" smtClean="0"/>
            <a:t>evaluasi</a:t>
          </a:r>
          <a:r>
            <a:rPr lang="en-US" b="0" i="0" u="none" dirty="0" smtClean="0"/>
            <a:t> </a:t>
          </a:r>
          <a:r>
            <a:rPr lang="en-US" b="0" i="0" u="none" dirty="0" err="1" smtClean="0"/>
            <a:t>terhadap</a:t>
          </a:r>
          <a:r>
            <a:rPr lang="en-US" b="0" i="0" u="none" dirty="0" smtClean="0"/>
            <a:t> </a:t>
          </a:r>
          <a:r>
            <a:rPr lang="en-US" b="0" i="0" u="none" dirty="0" err="1" smtClean="0"/>
            <a:t>kegiatan</a:t>
          </a:r>
          <a:r>
            <a:rPr lang="en-US" b="0" i="0" u="none" dirty="0" smtClean="0"/>
            <a:t> </a:t>
          </a:r>
          <a:r>
            <a:rPr lang="en-US" b="0" i="0" u="none" dirty="0" err="1" smtClean="0"/>
            <a:t>mutasi</a:t>
          </a:r>
          <a:r>
            <a:rPr lang="en-US" b="0" i="0" u="none" dirty="0" smtClean="0"/>
            <a:t> yang </a:t>
          </a:r>
          <a:r>
            <a:rPr lang="en-US" b="0" i="0" u="none" dirty="0" err="1" smtClean="0"/>
            <a:t>telah</a:t>
          </a:r>
          <a:r>
            <a:rPr lang="en-US" b="0" i="0" u="none" dirty="0" smtClean="0"/>
            <a:t> </a:t>
          </a:r>
          <a:r>
            <a:rPr lang="en-US" b="0" i="0" u="none" dirty="0" err="1" smtClean="0"/>
            <a:t>dilakukan</a:t>
          </a:r>
          <a:r>
            <a:rPr lang="en-US" b="0" i="0" u="none" dirty="0" smtClean="0"/>
            <a:t> </a:t>
          </a:r>
          <a:r>
            <a:rPr lang="en-US" b="0" i="0" u="none" dirty="0" err="1" smtClean="0"/>
            <a:t>dalam</a:t>
          </a:r>
          <a:r>
            <a:rPr lang="en-US" b="0" i="0" u="none" dirty="0" smtClean="0"/>
            <a:t> </a:t>
          </a:r>
          <a:r>
            <a:rPr lang="en-US" b="0" i="0" u="none" dirty="0" err="1" smtClean="0"/>
            <a:t>kaitannya</a:t>
          </a:r>
          <a:r>
            <a:rPr lang="en-US" b="0" i="0" u="none" dirty="0" smtClean="0"/>
            <a:t> </a:t>
          </a:r>
          <a:r>
            <a:rPr lang="en-US" b="0" i="0" u="none" dirty="0" err="1" smtClean="0"/>
            <a:t>dengan</a:t>
          </a:r>
          <a:r>
            <a:rPr lang="en-US" b="0" i="0" u="none" dirty="0" smtClean="0"/>
            <a:t> </a:t>
          </a:r>
          <a:r>
            <a:rPr lang="en-US" b="0" i="0" u="none" dirty="0" err="1" smtClean="0"/>
            <a:t>perbaikan</a:t>
          </a:r>
          <a:r>
            <a:rPr lang="en-US" b="0" i="0" u="none" dirty="0" smtClean="0"/>
            <a:t> </a:t>
          </a:r>
          <a:r>
            <a:rPr lang="en-US" b="0" i="0" u="none" dirty="0" err="1" smtClean="0"/>
            <a:t>kinerja</a:t>
          </a:r>
          <a:endParaRPr lang="en-US" dirty="0"/>
        </a:p>
      </dgm:t>
    </dgm:pt>
    <dgm:pt modelId="{AB6E005C-1715-4CF0-97D3-1A1C2CE8390F}" type="parTrans" cxnId="{0FBF6D1A-778F-4118-A52D-C6A978A7CD8A}">
      <dgm:prSet/>
      <dgm:spPr/>
      <dgm:t>
        <a:bodyPr/>
        <a:lstStyle/>
        <a:p>
          <a:endParaRPr lang="en-US"/>
        </a:p>
      </dgm:t>
    </dgm:pt>
    <dgm:pt modelId="{777444A3-3EDC-47BD-AFF7-095DB0792D65}" type="sibTrans" cxnId="{0FBF6D1A-778F-4118-A52D-C6A978A7CD8A}">
      <dgm:prSet/>
      <dgm:spPr/>
      <dgm:t>
        <a:bodyPr/>
        <a:lstStyle/>
        <a:p>
          <a:endParaRPr lang="en-US"/>
        </a:p>
      </dgm:t>
    </dgm:pt>
    <dgm:pt modelId="{9D3327FB-471E-4FAD-91E4-7354BDB4185F}">
      <dgm:prSet/>
      <dgm:spPr/>
      <dgm:t>
        <a:bodyPr/>
        <a:lstStyle/>
        <a:p>
          <a:endParaRPr lang="en-US" dirty="0"/>
        </a:p>
      </dgm:t>
    </dgm:pt>
    <dgm:pt modelId="{6E281B16-6F3E-4653-83C8-1C94A5997AE2}" type="parTrans" cxnId="{60D78DA6-4FF5-4BCA-A323-DE66D3879372}">
      <dgm:prSet/>
      <dgm:spPr/>
      <dgm:t>
        <a:bodyPr/>
        <a:lstStyle/>
        <a:p>
          <a:endParaRPr lang="en-US"/>
        </a:p>
      </dgm:t>
    </dgm:pt>
    <dgm:pt modelId="{FFE038B1-5B30-4FA6-85EB-343453D753B3}" type="sibTrans" cxnId="{60D78DA6-4FF5-4BCA-A323-DE66D3879372}">
      <dgm:prSet/>
      <dgm:spPr/>
      <dgm:t>
        <a:bodyPr/>
        <a:lstStyle/>
        <a:p>
          <a:endParaRPr lang="en-US"/>
        </a:p>
      </dgm:t>
    </dgm:pt>
    <dgm:pt modelId="{7B248754-6F0F-4DE9-9BDF-05F84A79CD3B}">
      <dgm:prSet/>
      <dgm:spPr>
        <a:solidFill>
          <a:srgbClr val="A50021"/>
        </a:solidFill>
      </dgm:spPr>
      <dgm:t>
        <a:bodyPr/>
        <a:lstStyle/>
        <a:p>
          <a:r>
            <a:rPr lang="en-US" b="1" dirty="0" err="1" smtClean="0"/>
            <a:t>Pengembangan</a:t>
          </a:r>
          <a:r>
            <a:rPr lang="en-US" b="1" dirty="0" smtClean="0"/>
            <a:t> </a:t>
          </a:r>
          <a:r>
            <a:rPr lang="en-US" b="1" dirty="0" err="1" smtClean="0"/>
            <a:t>pegawai</a:t>
          </a:r>
          <a:r>
            <a:rPr lang="en-US" b="1" dirty="0" smtClean="0"/>
            <a:t> </a:t>
          </a:r>
          <a:r>
            <a:rPr lang="en-US" b="1" dirty="0" err="1" smtClean="0"/>
            <a:t>berbasis</a:t>
          </a:r>
          <a:r>
            <a:rPr lang="en-US" b="1" dirty="0" smtClean="0"/>
            <a:t> </a:t>
          </a:r>
          <a:r>
            <a:rPr lang="en-US" b="1" dirty="0" err="1" smtClean="0"/>
            <a:t>kompetensi</a:t>
          </a:r>
          <a:r>
            <a:rPr lang="en-US" b="1" dirty="0" smtClean="0"/>
            <a:t> (3)</a:t>
          </a:r>
          <a:endParaRPr lang="en-US" dirty="0"/>
        </a:p>
      </dgm:t>
      <dgm:extLst>
        <a:ext uri="{E40237B7-FDA0-4F09-8148-C483321AD2D9}"/>
      </dgm:extLst>
    </dgm:pt>
    <dgm:pt modelId="{4CFA856C-734E-4B74-B241-55D897C7A4D6}" type="parTrans" cxnId="{815E8934-2579-4EF2-921A-23F3537007EE}">
      <dgm:prSet/>
      <dgm:spPr/>
      <dgm:t>
        <a:bodyPr/>
        <a:lstStyle/>
        <a:p>
          <a:endParaRPr lang="en-US"/>
        </a:p>
      </dgm:t>
    </dgm:pt>
    <dgm:pt modelId="{96B4CDB7-26F8-4632-9F4D-91B00464432E}" type="sibTrans" cxnId="{815E8934-2579-4EF2-921A-23F3537007EE}">
      <dgm:prSet/>
      <dgm:spPr/>
      <dgm:t>
        <a:bodyPr/>
        <a:lstStyle/>
        <a:p>
          <a:endParaRPr lang="en-US"/>
        </a:p>
      </dgm:t>
    </dgm:pt>
    <dgm:pt modelId="{5EADBFE1-CACA-4B94-94C8-BF0488F49238}">
      <dgm:prSet/>
      <dgm:spPr>
        <a:solidFill>
          <a:srgbClr val="FF99CC">
            <a:alpha val="89804"/>
          </a:srgbClr>
        </a:solidFill>
      </dgm:spPr>
      <dgm:t>
        <a:bodyPr/>
        <a:lstStyle/>
        <a:p>
          <a:r>
            <a:rPr lang="en-US" b="0" i="0" u="none" dirty="0" smtClean="0"/>
            <a:t>Unit </a:t>
          </a:r>
          <a:r>
            <a:rPr lang="en-US" b="0" i="0" u="none" dirty="0" err="1" smtClean="0"/>
            <a:t>Kerja</a:t>
          </a:r>
          <a:r>
            <a:rPr lang="en-US" b="0" i="0" u="none" dirty="0" smtClean="0"/>
            <a:t> </a:t>
          </a:r>
          <a:r>
            <a:rPr lang="en-US" b="0" i="0" u="none" dirty="0" err="1" smtClean="0"/>
            <a:t>melakukan</a:t>
          </a:r>
          <a:r>
            <a:rPr lang="en-US" b="0" i="0" u="none" dirty="0" smtClean="0"/>
            <a:t> Training Need Analysis </a:t>
          </a:r>
          <a:r>
            <a:rPr lang="en-US" b="0" i="0" u="none" dirty="0" err="1" smtClean="0"/>
            <a:t>Untuk</a:t>
          </a:r>
          <a:r>
            <a:rPr lang="en-US" b="0" i="0" u="none" dirty="0" smtClean="0"/>
            <a:t> </a:t>
          </a:r>
          <a:r>
            <a:rPr lang="en-US" b="0" i="0" u="none" dirty="0" err="1" smtClean="0"/>
            <a:t>pengembangan</a:t>
          </a:r>
          <a:r>
            <a:rPr lang="en-US" b="0" i="0" u="none" dirty="0" smtClean="0"/>
            <a:t> </a:t>
          </a:r>
          <a:r>
            <a:rPr lang="en-US" b="0" i="0" u="none" dirty="0" err="1" smtClean="0"/>
            <a:t>kompetensi</a:t>
          </a:r>
          <a:endParaRPr lang="en-US" dirty="0"/>
        </a:p>
      </dgm:t>
    </dgm:pt>
    <dgm:pt modelId="{A7988F91-5258-4CAE-A683-704B9ABCF3CA}" type="parTrans" cxnId="{95497C5A-BD21-497B-AB82-2DBAC2C90B6C}">
      <dgm:prSet/>
      <dgm:spPr/>
      <dgm:t>
        <a:bodyPr/>
        <a:lstStyle/>
        <a:p>
          <a:endParaRPr lang="en-US"/>
        </a:p>
      </dgm:t>
    </dgm:pt>
    <dgm:pt modelId="{B5ED288E-45FF-4761-8575-90C3B66BCEDB}" type="sibTrans" cxnId="{95497C5A-BD21-497B-AB82-2DBAC2C90B6C}">
      <dgm:prSet/>
      <dgm:spPr/>
      <dgm:t>
        <a:bodyPr/>
        <a:lstStyle/>
        <a:p>
          <a:endParaRPr lang="en-US"/>
        </a:p>
      </dgm:t>
    </dgm:pt>
    <dgm:pt modelId="{3C8F015C-F3E7-4EB2-9F91-F61F874E37B4}">
      <dgm:prSet/>
      <dgm:spPr/>
      <dgm:t>
        <a:bodyPr/>
        <a:lstStyle/>
        <a:p>
          <a:r>
            <a:rPr lang="en-US" b="0" i="0" u="none" dirty="0" err="1" smtClean="0"/>
            <a:t>Penyusunan</a:t>
          </a:r>
          <a:r>
            <a:rPr lang="en-US" b="0" i="0" u="none" dirty="0" smtClean="0"/>
            <a:t> </a:t>
          </a:r>
          <a:r>
            <a:rPr lang="en-US" b="0" i="0" u="none" dirty="0" err="1" smtClean="0"/>
            <a:t>rencana</a:t>
          </a:r>
          <a:r>
            <a:rPr lang="en-US" b="0" i="0" u="none" dirty="0" smtClean="0"/>
            <a:t> </a:t>
          </a:r>
          <a:r>
            <a:rPr lang="en-US" b="0" i="0" u="none" dirty="0" err="1" smtClean="0"/>
            <a:t>pengembangan</a:t>
          </a:r>
          <a:r>
            <a:rPr lang="en-US" b="0" i="0" u="none" dirty="0" smtClean="0"/>
            <a:t> </a:t>
          </a:r>
          <a:r>
            <a:rPr lang="en-US" b="0" i="0" u="none" dirty="0" err="1" smtClean="0"/>
            <a:t>kompetensi</a:t>
          </a:r>
          <a:r>
            <a:rPr lang="en-US" b="0" i="0" u="none" dirty="0" smtClean="0"/>
            <a:t> </a:t>
          </a:r>
          <a:r>
            <a:rPr lang="en-US" b="0" i="0" u="none" dirty="0" err="1" smtClean="0"/>
            <a:t>pegawai</a:t>
          </a:r>
          <a:r>
            <a:rPr lang="en-US" b="0" i="0" u="none" dirty="0" smtClean="0"/>
            <a:t>, </a:t>
          </a:r>
          <a:r>
            <a:rPr lang="en-US" b="0" i="0" u="none" dirty="0" err="1" smtClean="0"/>
            <a:t>apakah</a:t>
          </a:r>
          <a:r>
            <a:rPr lang="en-US" b="0" i="0" u="none" dirty="0" smtClean="0"/>
            <a:t> </a:t>
          </a:r>
          <a:r>
            <a:rPr lang="en-US" b="0" i="0" u="none" dirty="0" err="1" smtClean="0"/>
            <a:t>mempertimbangkan</a:t>
          </a:r>
          <a:r>
            <a:rPr lang="en-US" b="0" i="0" u="none" dirty="0" smtClean="0"/>
            <a:t> </a:t>
          </a:r>
          <a:r>
            <a:rPr lang="en-US" b="0" i="0" u="none" dirty="0" err="1" smtClean="0"/>
            <a:t>hasil</a:t>
          </a:r>
          <a:r>
            <a:rPr lang="en-US" b="0" i="0" u="none" dirty="0" smtClean="0"/>
            <a:t> </a:t>
          </a:r>
          <a:r>
            <a:rPr lang="en-US" b="0" i="0" u="none" dirty="0" err="1" smtClean="0"/>
            <a:t>pengelolaan</a:t>
          </a:r>
          <a:r>
            <a:rPr lang="en-US" b="0" i="0" u="none" dirty="0" smtClean="0"/>
            <a:t> </a:t>
          </a:r>
          <a:r>
            <a:rPr lang="en-US" b="0" i="0" u="none" dirty="0" err="1" smtClean="0"/>
            <a:t>kinerja</a:t>
          </a:r>
          <a:r>
            <a:rPr lang="en-US" b="0" i="0" u="none" dirty="0" smtClean="0"/>
            <a:t> </a:t>
          </a:r>
          <a:r>
            <a:rPr lang="en-US" b="0" i="0" u="none" dirty="0" err="1" smtClean="0"/>
            <a:t>pegawai</a:t>
          </a:r>
          <a:endParaRPr lang="fi-FI" dirty="0"/>
        </a:p>
      </dgm:t>
    </dgm:pt>
    <dgm:pt modelId="{D7A0CB58-EE7F-4DB8-9B07-3DCECE720523}" type="parTrans" cxnId="{7BB44B3C-ED53-4009-9319-3D2E0AFB4883}">
      <dgm:prSet/>
      <dgm:spPr/>
      <dgm:t>
        <a:bodyPr/>
        <a:lstStyle/>
        <a:p>
          <a:endParaRPr lang="en-US"/>
        </a:p>
      </dgm:t>
    </dgm:pt>
    <dgm:pt modelId="{6A2AB463-8610-4C7E-B91E-3B001933A4A0}" type="sibTrans" cxnId="{7BB44B3C-ED53-4009-9319-3D2E0AFB4883}">
      <dgm:prSet/>
      <dgm:spPr/>
      <dgm:t>
        <a:bodyPr/>
        <a:lstStyle/>
        <a:p>
          <a:endParaRPr lang="en-US"/>
        </a:p>
      </dgm:t>
    </dgm:pt>
    <dgm:pt modelId="{1CCCCF9A-0C3B-4B63-A3FE-2F1D84B1DBC0}">
      <dgm:prSet/>
      <dgm:spPr/>
      <dgm:t>
        <a:bodyPr/>
        <a:lstStyle/>
        <a:p>
          <a:endParaRPr lang="en-US" dirty="0"/>
        </a:p>
      </dgm:t>
    </dgm:pt>
    <dgm:pt modelId="{89E48377-0484-479E-A314-8C0C1FAD6B63}" type="parTrans" cxnId="{B30FCD3E-9C13-4D14-AA73-A00BFB5EB77D}">
      <dgm:prSet/>
      <dgm:spPr/>
      <dgm:t>
        <a:bodyPr/>
        <a:lstStyle/>
        <a:p>
          <a:endParaRPr lang="en-US"/>
        </a:p>
      </dgm:t>
    </dgm:pt>
    <dgm:pt modelId="{F2E2673A-E6DF-4131-8017-2FCC7A23AFE6}" type="sibTrans" cxnId="{B30FCD3E-9C13-4D14-AA73-A00BFB5EB77D}">
      <dgm:prSet/>
      <dgm:spPr/>
      <dgm:t>
        <a:bodyPr/>
        <a:lstStyle/>
        <a:p>
          <a:endParaRPr lang="en-US"/>
        </a:p>
      </dgm:t>
    </dgm:pt>
    <dgm:pt modelId="{949E7539-60A8-48D6-ABD4-3979BB152C8D}">
      <dgm:prSet/>
      <dgm:spPr/>
      <dgm:t>
        <a:bodyPr/>
        <a:lstStyle/>
        <a:p>
          <a:r>
            <a:rPr lang="en-US" b="0" i="0" u="none" dirty="0" err="1" smtClean="0"/>
            <a:t>Persentase</a:t>
          </a:r>
          <a:r>
            <a:rPr lang="en-US" b="0" i="0" u="none" dirty="0" smtClean="0"/>
            <a:t> </a:t>
          </a:r>
          <a:r>
            <a:rPr lang="en-US" b="0" i="0" u="none" dirty="0" err="1" smtClean="0"/>
            <a:t>kesenjangan</a:t>
          </a:r>
          <a:r>
            <a:rPr lang="en-US" b="0" i="0" u="none" dirty="0" smtClean="0"/>
            <a:t> </a:t>
          </a:r>
          <a:r>
            <a:rPr lang="en-US" b="0" i="0" u="none" dirty="0" err="1" smtClean="0"/>
            <a:t>kompetensi</a:t>
          </a:r>
          <a:r>
            <a:rPr lang="en-US" b="0" i="0" u="none" dirty="0" smtClean="0"/>
            <a:t> </a:t>
          </a:r>
          <a:r>
            <a:rPr lang="en-US" b="0" i="0" u="none" dirty="0" err="1" smtClean="0"/>
            <a:t>pegawai</a:t>
          </a:r>
          <a:r>
            <a:rPr lang="en-US" b="0" i="0" u="none" dirty="0" smtClean="0"/>
            <a:t> yang </a:t>
          </a:r>
          <a:r>
            <a:rPr lang="en-US" b="0" i="0" u="none" dirty="0" err="1" smtClean="0"/>
            <a:t>ada</a:t>
          </a:r>
          <a:r>
            <a:rPr lang="en-US" b="0" i="0" u="none" dirty="0" smtClean="0"/>
            <a:t> </a:t>
          </a:r>
          <a:r>
            <a:rPr lang="en-US" b="0" i="0" u="none" dirty="0" err="1" smtClean="0"/>
            <a:t>dengan</a:t>
          </a:r>
          <a:r>
            <a:rPr lang="en-US" b="0" i="0" u="none" dirty="0" smtClean="0"/>
            <a:t> </a:t>
          </a:r>
          <a:r>
            <a:rPr lang="en-US" b="0" i="0" u="none" dirty="0" err="1" smtClean="0"/>
            <a:t>standar</a:t>
          </a:r>
          <a:r>
            <a:rPr lang="en-US" b="0" i="0" u="none" dirty="0" smtClean="0"/>
            <a:t> </a:t>
          </a:r>
          <a:r>
            <a:rPr lang="en-US" b="0" i="0" u="none" dirty="0" err="1" smtClean="0"/>
            <a:t>kompetensi</a:t>
          </a:r>
          <a:r>
            <a:rPr lang="en-US" b="0" i="0" u="none" dirty="0" smtClean="0"/>
            <a:t> yang </a:t>
          </a:r>
          <a:r>
            <a:rPr lang="en-US" b="0" i="0" u="none" dirty="0" err="1" smtClean="0"/>
            <a:t>ditetapkan</a:t>
          </a:r>
          <a:r>
            <a:rPr lang="en-US" b="0" i="0" u="none" dirty="0" smtClean="0"/>
            <a:t> </a:t>
          </a:r>
          <a:r>
            <a:rPr lang="en-US" b="0" i="0" u="none" dirty="0" err="1" smtClean="0"/>
            <a:t>untuk</a:t>
          </a:r>
          <a:r>
            <a:rPr lang="en-US" b="0" i="0" u="none" dirty="0" smtClean="0"/>
            <a:t> </a:t>
          </a:r>
          <a:r>
            <a:rPr lang="en-US" b="0" i="0" u="none" dirty="0" err="1" smtClean="0"/>
            <a:t>masing-masing</a:t>
          </a:r>
          <a:r>
            <a:rPr lang="en-US" b="0" i="0" u="none" dirty="0" smtClean="0"/>
            <a:t> </a:t>
          </a:r>
          <a:r>
            <a:rPr lang="en-US" b="0" i="0" u="none" dirty="0" err="1" smtClean="0"/>
            <a:t>jabatan</a:t>
          </a:r>
          <a:endParaRPr lang="en-US" dirty="0"/>
        </a:p>
      </dgm:t>
    </dgm:pt>
    <dgm:pt modelId="{276DD945-A475-420A-9B83-28A6850787C6}" type="parTrans" cxnId="{F5D795AD-F95E-48E3-9DAE-8D91E00F8E4D}">
      <dgm:prSet/>
      <dgm:spPr/>
      <dgm:t>
        <a:bodyPr/>
        <a:lstStyle/>
        <a:p>
          <a:endParaRPr lang="en-US"/>
        </a:p>
      </dgm:t>
    </dgm:pt>
    <dgm:pt modelId="{E064EB32-D558-46AF-B9DD-D32947C75691}" type="sibTrans" cxnId="{F5D795AD-F95E-48E3-9DAE-8D91E00F8E4D}">
      <dgm:prSet/>
      <dgm:spPr/>
      <dgm:t>
        <a:bodyPr/>
        <a:lstStyle/>
        <a:p>
          <a:endParaRPr lang="en-US"/>
        </a:p>
      </dgm:t>
    </dgm:pt>
    <dgm:pt modelId="{0CD9BA7D-182B-487D-A4E2-8F52418CE2FF}">
      <dgm:prSet/>
      <dgm:spPr/>
      <dgm:t>
        <a:bodyPr/>
        <a:lstStyle/>
        <a:p>
          <a:endParaRPr lang="en-US" dirty="0"/>
        </a:p>
      </dgm:t>
    </dgm:pt>
    <dgm:pt modelId="{A144CDBA-5B0C-478C-83D9-79BB56F51CDB}" type="parTrans" cxnId="{0C2D10CF-A546-4A11-985C-CF567327F0CF}">
      <dgm:prSet/>
      <dgm:spPr/>
      <dgm:t>
        <a:bodyPr/>
        <a:lstStyle/>
        <a:p>
          <a:endParaRPr lang="en-US"/>
        </a:p>
      </dgm:t>
    </dgm:pt>
    <dgm:pt modelId="{4D2E8A1E-AE55-4BA1-BFAD-003CA8D7D1DA}" type="sibTrans" cxnId="{0C2D10CF-A546-4A11-985C-CF567327F0CF}">
      <dgm:prSet/>
      <dgm:spPr/>
      <dgm:t>
        <a:bodyPr/>
        <a:lstStyle/>
        <a:p>
          <a:endParaRPr lang="en-US"/>
        </a:p>
      </dgm:t>
    </dgm:pt>
    <dgm:pt modelId="{3EF0038A-CB52-4D02-9164-2804C1263BC7}">
      <dgm:prSet/>
      <dgm:spPr/>
      <dgm:t>
        <a:bodyPr/>
        <a:lstStyle/>
        <a:p>
          <a:r>
            <a:rPr lang="en-US" b="0" i="0" u="none" dirty="0" smtClean="0"/>
            <a:t> unit </a:t>
          </a:r>
          <a:r>
            <a:rPr lang="en-US" b="0" i="0" u="none" dirty="0" err="1" smtClean="0"/>
            <a:t>kerja</a:t>
          </a:r>
          <a:r>
            <a:rPr lang="en-US" b="0" i="0" u="none" dirty="0" smtClean="0"/>
            <a:t> </a:t>
          </a:r>
          <a:r>
            <a:rPr lang="en-US" b="0" i="0" u="none" dirty="0" err="1" smtClean="0"/>
            <a:t>melakukan</a:t>
          </a:r>
          <a:r>
            <a:rPr lang="en-US" b="0" i="0" u="none" dirty="0" smtClean="0"/>
            <a:t> </a:t>
          </a:r>
          <a:r>
            <a:rPr lang="en-US" b="0" i="0" u="none" dirty="0" err="1" smtClean="0"/>
            <a:t>upaya</a:t>
          </a:r>
          <a:r>
            <a:rPr lang="en-US" b="0" i="0" u="none" dirty="0" smtClean="0"/>
            <a:t> </a:t>
          </a:r>
          <a:r>
            <a:rPr lang="en-US" b="0" i="0" u="none" dirty="0" err="1" smtClean="0"/>
            <a:t>pengembangan</a:t>
          </a:r>
          <a:r>
            <a:rPr lang="en-US" b="0" i="0" u="none" dirty="0" smtClean="0"/>
            <a:t> </a:t>
          </a:r>
          <a:r>
            <a:rPr lang="en-US" b="0" i="0" u="none" dirty="0" err="1" smtClean="0"/>
            <a:t>kompetensi</a:t>
          </a:r>
          <a:r>
            <a:rPr lang="en-US" b="0" i="0" u="none" dirty="0" smtClean="0"/>
            <a:t> </a:t>
          </a:r>
          <a:r>
            <a:rPr lang="en-US" b="0" i="0" u="none" dirty="0" err="1" smtClean="0"/>
            <a:t>kepada</a:t>
          </a:r>
          <a:r>
            <a:rPr lang="en-US" b="0" i="0" u="none" dirty="0" smtClean="0"/>
            <a:t> </a:t>
          </a:r>
          <a:r>
            <a:rPr lang="en-US" b="0" i="0" u="none" dirty="0" err="1" smtClean="0"/>
            <a:t>pegawai</a:t>
          </a:r>
          <a:r>
            <a:rPr lang="en-US" b="0" i="0" u="none" dirty="0" smtClean="0"/>
            <a:t> (</a:t>
          </a:r>
          <a:r>
            <a:rPr lang="en-US" b="0" i="0" u="none" dirty="0" err="1" smtClean="0"/>
            <a:t>dapat</a:t>
          </a:r>
          <a:r>
            <a:rPr lang="en-US" b="0" i="0" u="none" dirty="0" smtClean="0"/>
            <a:t> </a:t>
          </a:r>
          <a:r>
            <a:rPr lang="en-US" b="0" i="0" u="none" dirty="0" err="1" smtClean="0"/>
            <a:t>melalui</a:t>
          </a:r>
          <a:r>
            <a:rPr lang="en-US" b="0" i="0" u="none" dirty="0" smtClean="0"/>
            <a:t> </a:t>
          </a:r>
          <a:r>
            <a:rPr lang="en-US" b="0" i="0" u="none" dirty="0" err="1" smtClean="0"/>
            <a:t>pengikutsertaan</a:t>
          </a:r>
          <a:r>
            <a:rPr lang="en-US" b="0" i="0" u="none" dirty="0" smtClean="0"/>
            <a:t> </a:t>
          </a:r>
          <a:r>
            <a:rPr lang="en-US" b="0" i="0" u="none" dirty="0" err="1" smtClean="0"/>
            <a:t>pada</a:t>
          </a:r>
          <a:r>
            <a:rPr lang="en-US" b="0" i="0" u="none" dirty="0" smtClean="0"/>
            <a:t> </a:t>
          </a:r>
          <a:r>
            <a:rPr lang="en-US" b="0" i="0" u="none" dirty="0" err="1" smtClean="0"/>
            <a:t>lembaga</a:t>
          </a:r>
          <a:r>
            <a:rPr lang="en-US" b="0" i="0" u="none" dirty="0" smtClean="0"/>
            <a:t> </a:t>
          </a:r>
          <a:r>
            <a:rPr lang="en-US" b="0" i="0" u="none" dirty="0" err="1" smtClean="0"/>
            <a:t>pelatihan</a:t>
          </a:r>
          <a:r>
            <a:rPr lang="en-US" b="0" i="0" u="none" dirty="0" smtClean="0"/>
            <a:t>, in-house training, </a:t>
          </a:r>
          <a:r>
            <a:rPr lang="en-US" b="0" i="0" u="none" dirty="0" err="1" smtClean="0"/>
            <a:t>atau</a:t>
          </a:r>
          <a:r>
            <a:rPr lang="en-US" b="0" i="0" u="none" dirty="0" smtClean="0"/>
            <a:t> </a:t>
          </a:r>
          <a:r>
            <a:rPr lang="en-US" b="0" i="0" u="none" dirty="0" err="1" smtClean="0"/>
            <a:t>melalui</a:t>
          </a:r>
          <a:r>
            <a:rPr lang="en-US" b="0" i="0" u="none" dirty="0" smtClean="0"/>
            <a:t> coaching, </a:t>
          </a:r>
          <a:r>
            <a:rPr lang="en-US" b="0" i="0" u="none" dirty="0" err="1" smtClean="0"/>
            <a:t>atau</a:t>
          </a:r>
          <a:r>
            <a:rPr lang="en-US" b="0" i="0" u="none" dirty="0" smtClean="0"/>
            <a:t> mentoring, </a:t>
          </a:r>
          <a:r>
            <a:rPr lang="en-US" b="0" i="0" u="none" dirty="0" err="1" smtClean="0"/>
            <a:t>dll</a:t>
          </a:r>
          <a:r>
            <a:rPr lang="en-US" b="0" i="0" u="none" dirty="0" smtClean="0"/>
            <a:t>)</a:t>
          </a:r>
          <a:endParaRPr lang="en-US" dirty="0"/>
        </a:p>
      </dgm:t>
    </dgm:pt>
    <dgm:pt modelId="{FA5C0203-2138-46F8-9FD3-9B5C4E937B83}" type="parTrans" cxnId="{98BC8766-2AA8-41D5-876D-FA7B74256EC8}">
      <dgm:prSet/>
      <dgm:spPr/>
      <dgm:t>
        <a:bodyPr/>
        <a:lstStyle/>
        <a:p>
          <a:endParaRPr lang="en-US"/>
        </a:p>
      </dgm:t>
    </dgm:pt>
    <dgm:pt modelId="{1B9A577F-9916-4A4C-9315-EFB7FCB73918}" type="sibTrans" cxnId="{98BC8766-2AA8-41D5-876D-FA7B74256EC8}">
      <dgm:prSet/>
      <dgm:spPr/>
      <dgm:t>
        <a:bodyPr/>
        <a:lstStyle/>
        <a:p>
          <a:endParaRPr lang="en-US"/>
        </a:p>
      </dgm:t>
    </dgm:pt>
    <dgm:pt modelId="{028BC417-2ABC-46C7-92A2-CA212E223B13}">
      <dgm:prSet/>
      <dgm:spPr/>
      <dgm:t>
        <a:bodyPr/>
        <a:lstStyle/>
        <a:p>
          <a:endParaRPr lang="en-US" dirty="0"/>
        </a:p>
      </dgm:t>
    </dgm:pt>
    <dgm:pt modelId="{266FF518-AC27-42ED-AD9B-646F5EC7C897}" type="parTrans" cxnId="{0505D2F9-0B53-4E64-B477-013E12CCF998}">
      <dgm:prSet/>
      <dgm:spPr/>
      <dgm:t>
        <a:bodyPr/>
        <a:lstStyle/>
        <a:p>
          <a:endParaRPr lang="en-US"/>
        </a:p>
      </dgm:t>
    </dgm:pt>
    <dgm:pt modelId="{431EB308-F3F7-4584-84BA-A521AC300E01}" type="sibTrans" cxnId="{0505D2F9-0B53-4E64-B477-013E12CCF998}">
      <dgm:prSet/>
      <dgm:spPr/>
      <dgm:t>
        <a:bodyPr/>
        <a:lstStyle/>
        <a:p>
          <a:endParaRPr lang="en-US"/>
        </a:p>
      </dgm:t>
    </dgm:pt>
    <dgm:pt modelId="{3F56804F-00E5-4F2D-92D5-E67767909F43}">
      <dgm:prSet/>
      <dgm:spPr/>
      <dgm:t>
        <a:bodyPr/>
        <a:lstStyle/>
        <a:p>
          <a:r>
            <a:rPr lang="en-US" b="0" i="0" u="none" dirty="0" smtClean="0"/>
            <a:t>monitoring </a:t>
          </a:r>
          <a:r>
            <a:rPr lang="en-US" b="0" i="0" u="none" dirty="0" err="1" smtClean="0"/>
            <a:t>dan</a:t>
          </a:r>
          <a:r>
            <a:rPr lang="en-US" b="0" i="0" u="none" dirty="0" smtClean="0"/>
            <a:t> </a:t>
          </a:r>
          <a:r>
            <a:rPr lang="en-US" b="0" i="0" u="none" dirty="0" err="1" smtClean="0"/>
            <a:t>evaluasi</a:t>
          </a:r>
          <a:r>
            <a:rPr lang="en-US" b="0" i="0" u="none" dirty="0" smtClean="0"/>
            <a:t> </a:t>
          </a:r>
          <a:r>
            <a:rPr lang="en-US" b="0" i="0" u="none" dirty="0" err="1" smtClean="0"/>
            <a:t>pengembangan</a:t>
          </a:r>
          <a:r>
            <a:rPr lang="en-US" b="0" i="0" u="none" dirty="0" smtClean="0"/>
            <a:t> </a:t>
          </a:r>
          <a:r>
            <a:rPr lang="en-US" b="0" i="0" u="none" dirty="0" err="1" smtClean="0"/>
            <a:t>pegawai</a:t>
          </a:r>
          <a:r>
            <a:rPr lang="en-US" b="0" i="0" u="none" dirty="0" smtClean="0"/>
            <a:t> </a:t>
          </a:r>
          <a:r>
            <a:rPr lang="en-US" b="0" i="0" u="none" dirty="0" err="1" smtClean="0"/>
            <a:t>berbasis</a:t>
          </a:r>
          <a:r>
            <a:rPr lang="en-US" b="0" i="0" u="none" dirty="0" smtClean="0"/>
            <a:t> </a:t>
          </a:r>
          <a:r>
            <a:rPr lang="en-US" b="0" i="0" u="none" dirty="0" err="1" smtClean="0"/>
            <a:t>kompetensi</a:t>
          </a:r>
          <a:r>
            <a:rPr lang="en-US" b="0" i="0" u="none" dirty="0" smtClean="0"/>
            <a:t> </a:t>
          </a:r>
          <a:r>
            <a:rPr lang="en-US" b="0" i="0" u="none" dirty="0" err="1" smtClean="0"/>
            <a:t>secara</a:t>
          </a:r>
          <a:r>
            <a:rPr lang="en-US" b="0" i="0" u="none" dirty="0" smtClean="0"/>
            <a:t> </a:t>
          </a:r>
          <a:r>
            <a:rPr lang="en-US" b="0" i="0" u="none" dirty="0" err="1" smtClean="0"/>
            <a:t>berkala</a:t>
          </a:r>
          <a:endParaRPr lang="en-US" dirty="0"/>
        </a:p>
      </dgm:t>
    </dgm:pt>
    <dgm:pt modelId="{F1CAC605-1E19-4E85-8C62-9FA42F30D93D}" type="parTrans" cxnId="{8C84F0E9-575F-4609-A5FC-A8BF0740EC57}">
      <dgm:prSet/>
      <dgm:spPr/>
      <dgm:t>
        <a:bodyPr/>
        <a:lstStyle/>
        <a:p>
          <a:endParaRPr lang="en-US"/>
        </a:p>
      </dgm:t>
    </dgm:pt>
    <dgm:pt modelId="{67A90753-2DBE-4647-9592-58185F1178F0}" type="sibTrans" cxnId="{8C84F0E9-575F-4609-A5FC-A8BF0740EC57}">
      <dgm:prSet/>
      <dgm:spPr/>
      <dgm:t>
        <a:bodyPr/>
        <a:lstStyle/>
        <a:p>
          <a:endParaRPr lang="en-US"/>
        </a:p>
      </dgm:t>
    </dgm:pt>
    <dgm:pt modelId="{75E5563E-F0F3-41C6-B3E6-A5C0DC54D0DE}">
      <dgm:prSet/>
      <dgm:spPr>
        <a:solidFill>
          <a:srgbClr val="FF99CC">
            <a:alpha val="89804"/>
          </a:srgbClr>
        </a:solidFill>
      </dgm:spPr>
      <dgm:t>
        <a:bodyPr/>
        <a:lstStyle/>
        <a:p>
          <a:endParaRPr lang="en-US" dirty="0"/>
        </a:p>
      </dgm:t>
    </dgm:pt>
    <dgm:pt modelId="{B91A95FF-5AA0-45A6-8E7F-D806B80664B5}" type="parTrans" cxnId="{FD73A2D8-03AA-4B46-ADCD-864031D3D636}">
      <dgm:prSet/>
      <dgm:spPr/>
      <dgm:t>
        <a:bodyPr/>
        <a:lstStyle/>
        <a:p>
          <a:endParaRPr lang="en-US"/>
        </a:p>
      </dgm:t>
    </dgm:pt>
    <dgm:pt modelId="{CE01AE7A-150A-4AB0-B49B-664A7BAB833A}" type="sibTrans" cxnId="{FD73A2D8-03AA-4B46-ADCD-864031D3D636}">
      <dgm:prSet/>
      <dgm:spPr/>
      <dgm:t>
        <a:bodyPr/>
        <a:lstStyle/>
        <a:p>
          <a:endParaRPr lang="en-US"/>
        </a:p>
      </dgm:t>
    </dgm:pt>
    <dgm:pt modelId="{8F997FEC-8A2C-4A10-BE58-BBB1DC89B446}">
      <dgm:prSet phldrT="[Text]"/>
      <dgm:spPr>
        <a:solidFill>
          <a:srgbClr val="FF99CC">
            <a:alpha val="89804"/>
          </a:srgbClr>
        </a:solidFill>
      </dgm:spPr>
      <dgm:t>
        <a:bodyPr/>
        <a:lstStyle/>
        <a:p>
          <a:r>
            <a:rPr lang="en-US" b="0" i="0" u="none" dirty="0" err="1" smtClean="0"/>
            <a:t>Dalam</a:t>
          </a:r>
          <a:r>
            <a:rPr lang="en-US" b="0" i="0" u="none" dirty="0" smtClean="0"/>
            <a:t> </a:t>
          </a:r>
          <a:r>
            <a:rPr lang="en-US" b="0" i="0" u="none" dirty="0" err="1" smtClean="0"/>
            <a:t>melakukan</a:t>
          </a:r>
          <a:r>
            <a:rPr lang="en-US" b="0" i="0" u="none" dirty="0" smtClean="0"/>
            <a:t> </a:t>
          </a:r>
          <a:r>
            <a:rPr lang="en-US" b="0" i="0" u="none" dirty="0" err="1" smtClean="0"/>
            <a:t>pengembangan</a:t>
          </a:r>
          <a:r>
            <a:rPr lang="en-US" b="0" i="0" u="none" dirty="0" smtClean="0"/>
            <a:t> </a:t>
          </a:r>
          <a:r>
            <a:rPr lang="en-US" b="0" i="0" u="none" dirty="0" err="1" smtClean="0"/>
            <a:t>karier</a:t>
          </a:r>
          <a:r>
            <a:rPr lang="en-US" b="0" i="0" u="none" dirty="0" smtClean="0"/>
            <a:t> </a:t>
          </a:r>
          <a:r>
            <a:rPr lang="en-US" b="0" i="0" u="none" dirty="0" err="1" smtClean="0"/>
            <a:t>pegawai</a:t>
          </a:r>
          <a:r>
            <a:rPr lang="en-US" b="0" i="0" u="none" dirty="0" smtClean="0"/>
            <a:t>, </a:t>
          </a:r>
          <a:r>
            <a:rPr lang="en-US" b="0" i="0" u="none" dirty="0" err="1" smtClean="0"/>
            <a:t>apakah</a:t>
          </a:r>
          <a:r>
            <a:rPr lang="en-US" b="0" i="0" u="none" dirty="0" smtClean="0"/>
            <a:t> </a:t>
          </a:r>
          <a:r>
            <a:rPr lang="en-US" b="0" i="0" u="none" dirty="0" err="1" smtClean="0"/>
            <a:t>telah</a:t>
          </a:r>
          <a:r>
            <a:rPr lang="en-US" b="0" i="0" u="none" dirty="0" smtClean="0"/>
            <a:t> </a:t>
          </a:r>
          <a:r>
            <a:rPr lang="en-US" b="0" i="0" u="none" dirty="0" err="1" smtClean="0"/>
            <a:t>dilakukan</a:t>
          </a:r>
          <a:r>
            <a:rPr lang="en-US" b="0" i="0" u="none" dirty="0" smtClean="0"/>
            <a:t> </a:t>
          </a:r>
          <a:r>
            <a:rPr lang="en-US" b="0" i="0" u="none" dirty="0" err="1" smtClean="0"/>
            <a:t>mutasi</a:t>
          </a:r>
          <a:r>
            <a:rPr lang="en-US" b="0" i="0" u="none" dirty="0" smtClean="0"/>
            <a:t> </a:t>
          </a:r>
          <a:r>
            <a:rPr lang="en-US" b="0" i="0" u="none" dirty="0" err="1" smtClean="0"/>
            <a:t>pegawai</a:t>
          </a:r>
          <a:r>
            <a:rPr lang="en-US" b="0" i="0" u="none" dirty="0" smtClean="0"/>
            <a:t> </a:t>
          </a:r>
          <a:r>
            <a:rPr lang="en-US" b="0" i="0" u="none" dirty="0" err="1" smtClean="0"/>
            <a:t>antar</a:t>
          </a:r>
          <a:r>
            <a:rPr lang="en-US" b="0" i="0" u="none" dirty="0" smtClean="0"/>
            <a:t> </a:t>
          </a:r>
          <a:r>
            <a:rPr lang="en-US" b="0" i="0" u="none" dirty="0" err="1" smtClean="0"/>
            <a:t>jabatan</a:t>
          </a:r>
          <a:endParaRPr lang="en-US" dirty="0"/>
        </a:p>
      </dgm:t>
    </dgm:pt>
    <dgm:pt modelId="{66857BB4-64BB-433D-B20B-1C6DB96B82DD}" type="sibTrans" cxnId="{53450249-7B3F-4EC1-A06F-D27B0564502F}">
      <dgm:prSet/>
      <dgm:spPr/>
      <dgm:t>
        <a:bodyPr/>
        <a:lstStyle/>
        <a:p>
          <a:endParaRPr lang="en-US"/>
        </a:p>
      </dgm:t>
    </dgm:pt>
    <dgm:pt modelId="{40B4D425-6533-432D-81B1-52A2F8915E22}" type="parTrans" cxnId="{53450249-7B3F-4EC1-A06F-D27B0564502F}">
      <dgm:prSet/>
      <dgm:spPr/>
      <dgm:t>
        <a:bodyPr/>
        <a:lstStyle/>
        <a:p>
          <a:endParaRPr lang="en-US"/>
        </a:p>
      </dgm:t>
    </dgm:pt>
    <dgm:pt modelId="{76773CDB-9C47-4EC9-8DEE-C609291399D3}">
      <dgm:prSet phldrT="[Text]"/>
      <dgm:spPr>
        <a:solidFill>
          <a:srgbClr val="A50021"/>
        </a:solidFill>
      </dgm:spPr>
      <dgm:t>
        <a:bodyPr/>
        <a:lstStyle/>
        <a:p>
          <a:r>
            <a:rPr lang="en-US" b="1" dirty="0" err="1" smtClean="0"/>
            <a:t>Pola</a:t>
          </a:r>
          <a:r>
            <a:rPr lang="en-US" b="1" dirty="0" smtClean="0"/>
            <a:t> </a:t>
          </a:r>
          <a:r>
            <a:rPr lang="en-US" b="1" dirty="0" err="1" smtClean="0"/>
            <a:t>Mutasi</a:t>
          </a:r>
          <a:r>
            <a:rPr lang="en-US" b="1" dirty="0" smtClean="0"/>
            <a:t> Internal (2)</a:t>
          </a:r>
          <a:endParaRPr lang="en-US" dirty="0"/>
        </a:p>
      </dgm:t>
      <dgm:extLst>
        <a:ext uri="{E40237B7-FDA0-4F09-8148-C483321AD2D9}"/>
      </dgm:extLst>
    </dgm:pt>
    <dgm:pt modelId="{61B1054F-99F3-495F-9691-0EC77002E749}" type="sibTrans" cxnId="{CF3A66DE-17A1-4251-B3C9-AB7F14276AF7}">
      <dgm:prSet/>
      <dgm:spPr/>
      <dgm:t>
        <a:bodyPr/>
        <a:lstStyle/>
        <a:p>
          <a:endParaRPr lang="en-US"/>
        </a:p>
      </dgm:t>
    </dgm:pt>
    <dgm:pt modelId="{0E41A7A3-3BC6-43DD-9132-4D65E8B6D004}" type="parTrans" cxnId="{CF3A66DE-17A1-4251-B3C9-AB7F14276AF7}">
      <dgm:prSet/>
      <dgm:spPr/>
      <dgm:t>
        <a:bodyPr/>
        <a:lstStyle/>
        <a:p>
          <a:endParaRPr lang="en-US"/>
        </a:p>
      </dgm:t>
    </dgm:pt>
    <dgm:pt modelId="{B7689928-5445-45F8-A141-33928E40D5C9}">
      <dgm:prSet/>
      <dgm:spPr/>
      <dgm:t>
        <a:bodyPr/>
        <a:lstStyle/>
        <a:p>
          <a:r>
            <a:rPr lang="en-US" b="0" i="0" u="none" dirty="0" smtClean="0"/>
            <a:t>Monitoring </a:t>
          </a:r>
          <a:r>
            <a:rPr lang="en-US" b="0" i="0" u="none" dirty="0" err="1" smtClean="0"/>
            <a:t>dan</a:t>
          </a:r>
          <a:r>
            <a:rPr lang="en-US" b="0" i="0" u="none" dirty="0" smtClean="0"/>
            <a:t> </a:t>
          </a:r>
          <a:r>
            <a:rPr lang="en-US" b="0" i="0" u="none" dirty="0" err="1" smtClean="0"/>
            <a:t>dan</a:t>
          </a:r>
          <a:r>
            <a:rPr lang="en-US" b="0" i="0" u="none" dirty="0" smtClean="0"/>
            <a:t> </a:t>
          </a:r>
          <a:r>
            <a:rPr lang="en-US" b="0" i="0" u="none" dirty="0" err="1" smtClean="0"/>
            <a:t>evaluasi</a:t>
          </a:r>
          <a:r>
            <a:rPr lang="en-US" b="0" i="0" u="none" dirty="0" smtClean="0"/>
            <a:t> </a:t>
          </a:r>
          <a:r>
            <a:rPr lang="en-US" b="0" i="0" u="none" dirty="0" err="1" smtClean="0"/>
            <a:t>terhadap</a:t>
          </a:r>
          <a:r>
            <a:rPr lang="en-US" b="0" i="0" u="none" dirty="0" smtClean="0"/>
            <a:t> </a:t>
          </a:r>
          <a:r>
            <a:rPr lang="en-US" b="0" i="0" u="none" dirty="0" err="1" smtClean="0"/>
            <a:t>penempatan</a:t>
          </a:r>
          <a:r>
            <a:rPr lang="en-US" b="0" i="0" u="none" dirty="0" smtClean="0"/>
            <a:t> </a:t>
          </a:r>
          <a:r>
            <a:rPr lang="en-US" b="0" i="0" u="none" dirty="0" err="1" smtClean="0"/>
            <a:t>pegawai</a:t>
          </a:r>
          <a:r>
            <a:rPr lang="en-US" b="0" i="0" u="none" dirty="0" smtClean="0"/>
            <a:t> </a:t>
          </a:r>
          <a:r>
            <a:rPr lang="en-US" b="0" i="0" u="none" dirty="0" err="1" smtClean="0"/>
            <a:t>rekrutmen</a:t>
          </a:r>
          <a:r>
            <a:rPr lang="en-US" b="0" i="0" u="none" dirty="0" smtClean="0"/>
            <a:t> </a:t>
          </a:r>
          <a:r>
            <a:rPr lang="en-US" b="0" i="0" u="none" dirty="0" err="1" smtClean="0"/>
            <a:t>untuk</a:t>
          </a:r>
          <a:r>
            <a:rPr lang="en-US" b="0" i="0" u="none" dirty="0" smtClean="0"/>
            <a:t> </a:t>
          </a:r>
          <a:r>
            <a:rPr lang="en-US" b="0" i="0" u="none" dirty="0" err="1" smtClean="0"/>
            <a:t>memenuhi</a:t>
          </a:r>
          <a:r>
            <a:rPr lang="en-US" b="0" i="0" u="none" dirty="0" smtClean="0"/>
            <a:t> </a:t>
          </a:r>
          <a:r>
            <a:rPr lang="en-US" b="0" i="0" u="none" dirty="0" err="1" smtClean="0"/>
            <a:t>kebutuhan</a:t>
          </a:r>
          <a:r>
            <a:rPr lang="en-US" b="0" i="0" u="none" dirty="0" smtClean="0"/>
            <a:t> </a:t>
          </a:r>
          <a:r>
            <a:rPr lang="en-US" b="0" i="0" u="none" dirty="0" err="1" smtClean="0"/>
            <a:t>jabatan</a:t>
          </a:r>
          <a:r>
            <a:rPr lang="en-US" b="0" i="0" u="none" dirty="0" smtClean="0"/>
            <a:t> </a:t>
          </a:r>
          <a:r>
            <a:rPr lang="en-US" b="0" i="0" u="none" dirty="0" err="1" smtClean="0"/>
            <a:t>dalam</a:t>
          </a:r>
          <a:r>
            <a:rPr lang="en-US" b="0" i="0" u="none" dirty="0" smtClean="0"/>
            <a:t> </a:t>
          </a:r>
          <a:r>
            <a:rPr lang="en-US" b="0" i="0" u="none" dirty="0" err="1" smtClean="0"/>
            <a:t>organisasi</a:t>
          </a:r>
          <a:r>
            <a:rPr lang="en-US" b="0" i="0" u="none" dirty="0" smtClean="0"/>
            <a:t> </a:t>
          </a:r>
          <a:r>
            <a:rPr lang="en-US" b="0" i="0" u="none" dirty="0" err="1" smtClean="0"/>
            <a:t>telah</a:t>
          </a:r>
          <a:r>
            <a:rPr lang="en-US" b="0" i="0" u="none" dirty="0" smtClean="0"/>
            <a:t> </a:t>
          </a:r>
          <a:r>
            <a:rPr lang="en-US" b="0" i="0" u="none" dirty="0" err="1" smtClean="0"/>
            <a:t>memberikan</a:t>
          </a:r>
          <a:r>
            <a:rPr lang="en-US" b="0" i="0" u="none" dirty="0" smtClean="0"/>
            <a:t> </a:t>
          </a:r>
          <a:r>
            <a:rPr lang="en-US" b="0" i="0" u="none" dirty="0" err="1" smtClean="0"/>
            <a:t>perbaikan</a:t>
          </a:r>
          <a:r>
            <a:rPr lang="en-US" b="0" i="0" u="none" dirty="0" smtClean="0"/>
            <a:t> </a:t>
          </a:r>
          <a:r>
            <a:rPr lang="en-US" b="0" i="0" u="none" dirty="0" err="1" smtClean="0"/>
            <a:t>terhadap</a:t>
          </a:r>
          <a:r>
            <a:rPr lang="en-US" b="0" i="0" u="none" dirty="0" smtClean="0"/>
            <a:t> </a:t>
          </a:r>
          <a:r>
            <a:rPr lang="en-US" b="0" i="0" u="none" dirty="0" err="1" smtClean="0"/>
            <a:t>kinerja</a:t>
          </a:r>
          <a:r>
            <a:rPr lang="en-US" b="0" i="0" u="none" dirty="0" smtClean="0"/>
            <a:t> unit </a:t>
          </a:r>
          <a:r>
            <a:rPr lang="en-US" b="0" i="0" u="none" dirty="0" err="1" smtClean="0"/>
            <a:t>kerja</a:t>
          </a:r>
          <a:endParaRPr lang="en-US" dirty="0"/>
        </a:p>
      </dgm:t>
    </dgm:pt>
    <dgm:pt modelId="{D4CBF5C5-6AAE-4B1E-B397-68953733946A}" type="sibTrans" cxnId="{26445718-B178-468C-84A4-5F32267CF776}">
      <dgm:prSet/>
      <dgm:spPr/>
      <dgm:t>
        <a:bodyPr/>
        <a:lstStyle/>
        <a:p>
          <a:endParaRPr lang="en-US"/>
        </a:p>
      </dgm:t>
    </dgm:pt>
    <dgm:pt modelId="{EABF28B1-1C36-415E-A2D3-10FA399CFB1F}" type="parTrans" cxnId="{26445718-B178-468C-84A4-5F32267CF776}">
      <dgm:prSet/>
      <dgm:spPr/>
      <dgm:t>
        <a:bodyPr/>
        <a:lstStyle/>
        <a:p>
          <a:endParaRPr lang="en-US"/>
        </a:p>
      </dgm:t>
    </dgm:pt>
    <dgm:pt modelId="{7CB1EF98-8758-EC4E-82D2-8B62768D43BC}">
      <dgm:prSet phldrT="[Text]"/>
      <dgm:spPr>
        <a:solidFill>
          <a:srgbClr val="FF99CC">
            <a:alpha val="89804"/>
          </a:srgbClr>
        </a:solidFill>
      </dgm:spPr>
      <dgm:t>
        <a:bodyPr/>
        <a:lstStyle/>
        <a:p>
          <a:endParaRPr lang="en-US" dirty="0"/>
        </a:p>
      </dgm:t>
    </dgm:pt>
    <dgm:pt modelId="{1439CC73-92C5-7047-A300-65128F0F37CD}" type="parTrans" cxnId="{F31F0039-AFC3-5C4F-97B0-FD059059B34C}">
      <dgm:prSet/>
      <dgm:spPr/>
      <dgm:t>
        <a:bodyPr/>
        <a:lstStyle/>
        <a:p>
          <a:endParaRPr lang="en-US"/>
        </a:p>
      </dgm:t>
    </dgm:pt>
    <dgm:pt modelId="{9FA85A3B-F5F5-204A-B40E-82D71A495128}" type="sibTrans" cxnId="{F31F0039-AFC3-5C4F-97B0-FD059059B34C}">
      <dgm:prSet/>
      <dgm:spPr/>
      <dgm:t>
        <a:bodyPr/>
        <a:lstStyle/>
        <a:p>
          <a:endParaRPr lang="en-US"/>
        </a:p>
      </dgm:t>
    </dgm:pt>
    <dgm:pt modelId="{5B511D7F-7A15-4A4A-93B1-50FEC41A617C}">
      <dgm:prSet/>
      <dgm:spPr>
        <a:solidFill>
          <a:srgbClr val="FF99CC">
            <a:alpha val="89804"/>
          </a:srgbClr>
        </a:solidFill>
      </dgm:spPr>
      <dgm:t>
        <a:bodyPr/>
        <a:lstStyle/>
        <a:p>
          <a:endParaRPr lang="en-US" dirty="0"/>
        </a:p>
      </dgm:t>
    </dgm:pt>
    <dgm:pt modelId="{F3D8A77D-5965-514C-9847-6875497AB234}" type="parTrans" cxnId="{124351AD-4B45-CE4C-BB47-8D229208A028}">
      <dgm:prSet/>
      <dgm:spPr/>
    </dgm:pt>
    <dgm:pt modelId="{63A72216-A62F-6245-BEE1-8799ED6493CF}" type="sibTrans" cxnId="{124351AD-4B45-CE4C-BB47-8D229208A028}">
      <dgm:prSet/>
      <dgm:spPr/>
    </dgm:pt>
    <dgm:pt modelId="{3DF0675D-5E40-4385-8EBE-84D9B9174AD9}" type="pres">
      <dgm:prSet presAssocID="{066A9902-2E7B-4AAF-BCBE-53B0A91EF33D}" presName="Name0" presStyleCnt="0">
        <dgm:presLayoutVars>
          <dgm:dir/>
          <dgm:animLvl val="lvl"/>
          <dgm:resizeHandles val="exact"/>
        </dgm:presLayoutVars>
      </dgm:prSet>
      <dgm:spPr/>
      <dgm:t>
        <a:bodyPr/>
        <a:lstStyle/>
        <a:p>
          <a:endParaRPr lang="en-US"/>
        </a:p>
      </dgm:t>
    </dgm:pt>
    <dgm:pt modelId="{92F05D21-EAF7-4BE1-B280-9721B38B3E05}" type="pres">
      <dgm:prSet presAssocID="{BC33E01A-6C02-473F-9343-5D2595F6107D}" presName="composite" presStyleCnt="0"/>
      <dgm:spPr/>
      <dgm:t>
        <a:bodyPr/>
        <a:lstStyle/>
        <a:p>
          <a:endParaRPr lang="en-US"/>
        </a:p>
      </dgm:t>
    </dgm:pt>
    <dgm:pt modelId="{611550CC-357A-45D1-BD37-AAD22A663817}" type="pres">
      <dgm:prSet presAssocID="{BC33E01A-6C02-473F-9343-5D2595F6107D}" presName="parTx" presStyleLbl="alignNode1" presStyleIdx="0" presStyleCnt="3" custScaleY="149225">
        <dgm:presLayoutVars>
          <dgm:chMax val="0"/>
          <dgm:chPref val="0"/>
          <dgm:bulletEnabled val="1"/>
        </dgm:presLayoutVars>
      </dgm:prSet>
      <dgm:spPr/>
      <dgm:t>
        <a:bodyPr/>
        <a:lstStyle/>
        <a:p>
          <a:endParaRPr lang="en-US"/>
        </a:p>
      </dgm:t>
    </dgm:pt>
    <dgm:pt modelId="{545F4C7C-24B9-401E-AC40-CB57A1377712}" type="pres">
      <dgm:prSet presAssocID="{BC33E01A-6C02-473F-9343-5D2595F6107D}" presName="desTx" presStyleLbl="alignAccFollowNode1" presStyleIdx="0" presStyleCnt="3" custLinFactNeighborY="3794">
        <dgm:presLayoutVars>
          <dgm:bulletEnabled val="1"/>
        </dgm:presLayoutVars>
      </dgm:prSet>
      <dgm:spPr/>
      <dgm:t>
        <a:bodyPr/>
        <a:lstStyle/>
        <a:p>
          <a:endParaRPr lang="en-US"/>
        </a:p>
      </dgm:t>
    </dgm:pt>
    <dgm:pt modelId="{26175571-8701-4AC8-AF41-8B2733DA01E3}" type="pres">
      <dgm:prSet presAssocID="{D1A40F94-55DE-4BB2-A057-E4B4B4C08DB8}" presName="space" presStyleCnt="0"/>
      <dgm:spPr/>
      <dgm:t>
        <a:bodyPr/>
        <a:lstStyle/>
        <a:p>
          <a:endParaRPr lang="en-US"/>
        </a:p>
      </dgm:t>
    </dgm:pt>
    <dgm:pt modelId="{5E2BE04E-DDC1-47B8-A74B-157B3A711A81}" type="pres">
      <dgm:prSet presAssocID="{76773CDB-9C47-4EC9-8DEE-C609291399D3}" presName="composite" presStyleCnt="0"/>
      <dgm:spPr/>
    </dgm:pt>
    <dgm:pt modelId="{AAF5CAF6-28E1-4EFB-9C19-F589212A926F}" type="pres">
      <dgm:prSet presAssocID="{76773CDB-9C47-4EC9-8DEE-C609291399D3}" presName="parTx" presStyleLbl="alignNode1" presStyleIdx="1" presStyleCnt="3" custScaleY="144603">
        <dgm:presLayoutVars>
          <dgm:chMax val="0"/>
          <dgm:chPref val="0"/>
          <dgm:bulletEnabled val="1"/>
        </dgm:presLayoutVars>
      </dgm:prSet>
      <dgm:spPr/>
      <dgm:t>
        <a:bodyPr/>
        <a:lstStyle/>
        <a:p>
          <a:endParaRPr lang="en-US"/>
        </a:p>
      </dgm:t>
    </dgm:pt>
    <dgm:pt modelId="{2C799F78-37DF-4A7E-B3F0-C2802FF80F45}" type="pres">
      <dgm:prSet presAssocID="{76773CDB-9C47-4EC9-8DEE-C609291399D3}" presName="desTx" presStyleLbl="alignAccFollowNode1" presStyleIdx="1" presStyleCnt="3" custLinFactNeighborY="3794">
        <dgm:presLayoutVars>
          <dgm:bulletEnabled val="1"/>
        </dgm:presLayoutVars>
      </dgm:prSet>
      <dgm:spPr/>
      <dgm:t>
        <a:bodyPr/>
        <a:lstStyle/>
        <a:p>
          <a:endParaRPr lang="en-US"/>
        </a:p>
      </dgm:t>
    </dgm:pt>
    <dgm:pt modelId="{267DA72D-1A4E-463B-8A95-D42E09927AEB}" type="pres">
      <dgm:prSet presAssocID="{61B1054F-99F3-495F-9691-0EC77002E749}" presName="space" presStyleCnt="0"/>
      <dgm:spPr/>
    </dgm:pt>
    <dgm:pt modelId="{7C094924-651A-4C75-95A4-FF9B6B55BCF9}" type="pres">
      <dgm:prSet presAssocID="{7B248754-6F0F-4DE9-9BDF-05F84A79CD3B}" presName="composite" presStyleCnt="0"/>
      <dgm:spPr/>
    </dgm:pt>
    <dgm:pt modelId="{EF60912E-C4AB-4E87-97CC-5CD0A88ED4D5}" type="pres">
      <dgm:prSet presAssocID="{7B248754-6F0F-4DE9-9BDF-05F84A79CD3B}" presName="parTx" presStyleLbl="alignNode1" presStyleIdx="2" presStyleCnt="3" custScaleY="144603">
        <dgm:presLayoutVars>
          <dgm:chMax val="0"/>
          <dgm:chPref val="0"/>
          <dgm:bulletEnabled val="1"/>
        </dgm:presLayoutVars>
      </dgm:prSet>
      <dgm:spPr/>
      <dgm:t>
        <a:bodyPr/>
        <a:lstStyle/>
        <a:p>
          <a:endParaRPr lang="en-US"/>
        </a:p>
      </dgm:t>
    </dgm:pt>
    <dgm:pt modelId="{F2949BD8-8CC4-499A-9213-9CD217AAC9EE}" type="pres">
      <dgm:prSet presAssocID="{7B248754-6F0F-4DE9-9BDF-05F84A79CD3B}" presName="desTx" presStyleLbl="alignAccFollowNode1" presStyleIdx="2" presStyleCnt="3" custLinFactNeighborY="3794">
        <dgm:presLayoutVars>
          <dgm:bulletEnabled val="1"/>
        </dgm:presLayoutVars>
      </dgm:prSet>
      <dgm:spPr/>
      <dgm:t>
        <a:bodyPr/>
        <a:lstStyle/>
        <a:p>
          <a:endParaRPr lang="en-US"/>
        </a:p>
      </dgm:t>
    </dgm:pt>
  </dgm:ptLst>
  <dgm:cxnLst>
    <dgm:cxn modelId="{53450249-7B3F-4EC1-A06F-D27B0564502F}" srcId="{76773CDB-9C47-4EC9-8DEE-C609291399D3}" destId="{8F997FEC-8A2C-4A10-BE58-BBB1DC89B446}" srcOrd="0" destOrd="0" parTransId="{40B4D425-6533-432D-81B1-52A2F8915E22}" sibTransId="{66857BB4-64BB-433D-B20B-1C6DB96B82DD}"/>
    <dgm:cxn modelId="{145625D3-FD45-48BA-89B7-497EA3AC9B43}" type="presOf" srcId="{0CD9BA7D-182B-487D-A4E2-8F52418CE2FF}" destId="{F2949BD8-8CC4-499A-9213-9CD217AAC9EE}" srcOrd="0" destOrd="5" presId="urn:microsoft.com/office/officeart/2005/8/layout/hList1"/>
    <dgm:cxn modelId="{5410D8E0-5510-4169-881D-8121CE769643}" type="presOf" srcId="{8959EFAC-8649-4677-9A55-7BF4B0E7F252}" destId="{2C799F78-37DF-4A7E-B3F0-C2802FF80F45}" srcOrd="0" destOrd="3" presId="urn:microsoft.com/office/officeart/2005/8/layout/hList1"/>
    <dgm:cxn modelId="{2BA8D850-E719-4B55-8E12-27125F342FAA}" type="presOf" srcId="{2E9C7A14-DBCE-45DC-B5A0-EE28C5751CCB}" destId="{545F4C7C-24B9-401E-AC40-CB57A1377712}" srcOrd="0" destOrd="4" presId="urn:microsoft.com/office/officeart/2005/8/layout/hList1"/>
    <dgm:cxn modelId="{3628B653-9F89-4D86-9BAA-FDDC7CE17F1E}" type="presOf" srcId="{9058FC20-DF8C-48F0-9316-B148A62C201B}" destId="{2C799F78-37DF-4A7E-B3F0-C2802FF80F45}" srcOrd="0" destOrd="2" presId="urn:microsoft.com/office/officeart/2005/8/layout/hList1"/>
    <dgm:cxn modelId="{8C84F0E9-575F-4609-A5FC-A8BF0740EC57}" srcId="{7B248754-6F0F-4DE9-9BDF-05F84A79CD3B}" destId="{3F56804F-00E5-4F2D-92D5-E67767909F43}" srcOrd="8" destOrd="0" parTransId="{F1CAC605-1E19-4E85-8C62-9FA42F30D93D}" sibTransId="{67A90753-2DBE-4647-9592-58185F1178F0}"/>
    <dgm:cxn modelId="{F5D795AD-F95E-48E3-9DAE-8D91E00F8E4D}" srcId="{7B248754-6F0F-4DE9-9BDF-05F84A79CD3B}" destId="{949E7539-60A8-48D6-ABD4-3979BB152C8D}" srcOrd="4" destOrd="0" parTransId="{276DD945-A475-420A-9B83-28A6850787C6}" sibTransId="{E064EB32-D558-46AF-B9DD-D32947C75691}"/>
    <dgm:cxn modelId="{B008898D-A412-491A-90C5-6B93D467E7C0}" type="presOf" srcId="{028BC417-2ABC-46C7-92A2-CA212E223B13}" destId="{F2949BD8-8CC4-499A-9213-9CD217AAC9EE}" srcOrd="0" destOrd="7" presId="urn:microsoft.com/office/officeart/2005/8/layout/hList1"/>
    <dgm:cxn modelId="{56B62C57-3484-4BC6-A8EE-9BE47B170087}" type="presOf" srcId="{216D869E-5388-469A-9C1E-C867170CCCDE}" destId="{545F4C7C-24B9-401E-AC40-CB57A1377712}" srcOrd="0" destOrd="6" presId="urn:microsoft.com/office/officeart/2005/8/layout/hList1"/>
    <dgm:cxn modelId="{95497C5A-BD21-497B-AB82-2DBAC2C90B6C}" srcId="{7B248754-6F0F-4DE9-9BDF-05F84A79CD3B}" destId="{5EADBFE1-CACA-4B94-94C8-BF0488F49238}" srcOrd="0" destOrd="0" parTransId="{A7988F91-5258-4CAE-A683-704B9ABCF3CA}" sibTransId="{B5ED288E-45FF-4761-8575-90C3B66BCEDB}"/>
    <dgm:cxn modelId="{8C9C4174-D5CB-41BC-9136-4E2D8285ECDF}" type="presOf" srcId="{76773CDB-9C47-4EC9-8DEE-C609291399D3}" destId="{AAF5CAF6-28E1-4EFB-9C19-F589212A926F}" srcOrd="0" destOrd="0" presId="urn:microsoft.com/office/officeart/2005/8/layout/hList1"/>
    <dgm:cxn modelId="{C122868C-8E3A-4531-B487-C94DD64FA7C9}" type="presOf" srcId="{EA84EC3C-EC44-4709-A96C-7FB5C237EFB3}" destId="{545F4C7C-24B9-401E-AC40-CB57A1377712}" srcOrd="0" destOrd="0" presId="urn:microsoft.com/office/officeart/2005/8/layout/hList1"/>
    <dgm:cxn modelId="{1EAE0249-5D8E-4F7E-9FBD-2D4BDE6F7A43}" srcId="{BC33E01A-6C02-473F-9343-5D2595F6107D}" destId="{216D869E-5388-469A-9C1E-C867170CCCDE}" srcOrd="6" destOrd="0" parTransId="{15338B5C-2C97-417C-9663-F82385C091A3}" sibTransId="{0EBB6D02-2466-4850-9BBC-54ED990CC4F1}"/>
    <dgm:cxn modelId="{26445718-B178-468C-84A4-5F32267CF776}" srcId="{BC33E01A-6C02-473F-9343-5D2595F6107D}" destId="{B7689928-5445-45F8-A141-33928E40D5C9}" srcOrd="5" destOrd="0" parTransId="{EABF28B1-1C36-415E-A2D3-10FA399CFB1F}" sibTransId="{D4CBF5C5-6AAE-4B1E-B397-68953733946A}"/>
    <dgm:cxn modelId="{D67CF66D-5DD3-41A8-B68C-089940B8ED61}" type="presOf" srcId="{5EADBFE1-CACA-4B94-94C8-BF0488F49238}" destId="{F2949BD8-8CC4-499A-9213-9CD217AAC9EE}" srcOrd="0" destOrd="0" presId="urn:microsoft.com/office/officeart/2005/8/layout/hList1"/>
    <dgm:cxn modelId="{815E8934-2579-4EF2-921A-23F3537007EE}" srcId="{066A9902-2E7B-4AAF-BCBE-53B0A91EF33D}" destId="{7B248754-6F0F-4DE9-9BDF-05F84A79CD3B}" srcOrd="2" destOrd="0" parTransId="{4CFA856C-734E-4B74-B241-55D897C7A4D6}" sibTransId="{96B4CDB7-26F8-4632-9F4D-91B00464432E}"/>
    <dgm:cxn modelId="{1737F9FA-37D9-4FD7-BB1D-08B76F90F296}" srcId="{BC33E01A-6C02-473F-9343-5D2595F6107D}" destId="{2E9C7A14-DBCE-45DC-B5A0-EE28C5751CCB}" srcOrd="4" destOrd="0" parTransId="{7DD20E74-E7FC-4E1B-BD20-DE944B6731B0}" sibTransId="{234995AF-7638-42D4-B70F-AA0792E5D909}"/>
    <dgm:cxn modelId="{F31F0039-AFC3-5C4F-97B0-FD059059B34C}" srcId="{BC33E01A-6C02-473F-9343-5D2595F6107D}" destId="{7CB1EF98-8758-EC4E-82D2-8B62768D43BC}" srcOrd="1" destOrd="0" parTransId="{1439CC73-92C5-7047-A300-65128F0F37CD}" sibTransId="{9FA85A3B-F5F5-204A-B40E-82D71A495128}"/>
    <dgm:cxn modelId="{160096AB-2A2C-4872-848A-089751EA395D}" srcId="{066A9902-2E7B-4AAF-BCBE-53B0A91EF33D}" destId="{BC33E01A-6C02-473F-9343-5D2595F6107D}" srcOrd="0" destOrd="0" parTransId="{7EEE305B-35A7-4C38-93EF-02D97390E004}" sibTransId="{D1A40F94-55DE-4BB2-A057-E4B4B4C08DB8}"/>
    <dgm:cxn modelId="{FD73A2D8-03AA-4B46-ADCD-864031D3D636}" srcId="{7B248754-6F0F-4DE9-9BDF-05F84A79CD3B}" destId="{75E5563E-F0F3-41C6-B3E6-A5C0DC54D0DE}" srcOrd="9" destOrd="0" parTransId="{B91A95FF-5AA0-45A6-8E7F-D806B80664B5}" sibTransId="{CE01AE7A-150A-4AB0-B49B-664A7BAB833A}"/>
    <dgm:cxn modelId="{E60DCC35-D026-45A3-B666-528F8181CF88}" type="presOf" srcId="{7CB1EF98-8758-EC4E-82D2-8B62768D43BC}" destId="{545F4C7C-24B9-401E-AC40-CB57A1377712}" srcOrd="0" destOrd="1" presId="urn:microsoft.com/office/officeart/2005/8/layout/hList1"/>
    <dgm:cxn modelId="{C5B719A1-E831-4470-A785-558E2AF8D92F}" type="presOf" srcId="{BC33E01A-6C02-473F-9343-5D2595F6107D}" destId="{611550CC-357A-45D1-BD37-AAD22A663817}" srcOrd="0" destOrd="0" presId="urn:microsoft.com/office/officeart/2005/8/layout/hList1"/>
    <dgm:cxn modelId="{03AA7D52-7D5D-4893-BB46-306F434C119B}" type="presOf" srcId="{5B511D7F-7A15-4A4A-93B1-50FEC41A617C}" destId="{F2949BD8-8CC4-499A-9213-9CD217AAC9EE}" srcOrd="0" destOrd="1" presId="urn:microsoft.com/office/officeart/2005/8/layout/hList1"/>
    <dgm:cxn modelId="{92D956EF-615F-4B83-8B07-7FCA07EDBB7A}" type="presOf" srcId="{AD33F22B-5140-4A42-9C19-CC198618EA40}" destId="{545F4C7C-24B9-401E-AC40-CB57A1377712}" srcOrd="0" destOrd="3" presId="urn:microsoft.com/office/officeart/2005/8/layout/hList1"/>
    <dgm:cxn modelId="{60D78DA6-4FF5-4BCA-A323-DE66D3879372}" srcId="{76773CDB-9C47-4EC9-8DEE-C609291399D3}" destId="{9D3327FB-471E-4FAD-91E4-7354BDB4185F}" srcOrd="5" destOrd="0" parTransId="{6E281B16-6F3E-4653-83C8-1C94A5997AE2}" sibTransId="{FFE038B1-5B30-4FA6-85EB-343453D753B3}"/>
    <dgm:cxn modelId="{36888708-857C-42A9-9E06-98929518723A}" type="presOf" srcId="{B7689928-5445-45F8-A141-33928E40D5C9}" destId="{545F4C7C-24B9-401E-AC40-CB57A1377712}" srcOrd="0" destOrd="5" presId="urn:microsoft.com/office/officeart/2005/8/layout/hList1"/>
    <dgm:cxn modelId="{D6B15420-5D03-4637-9E96-3A9E0494CAE6}" type="presOf" srcId="{FA87213C-B948-43A8-8C87-B19EC465D9B3}" destId="{545F4C7C-24B9-401E-AC40-CB57A1377712}" srcOrd="0" destOrd="2" presId="urn:microsoft.com/office/officeart/2005/8/layout/hList1"/>
    <dgm:cxn modelId="{84633BB8-E113-4D19-856D-53F07A9696F4}" type="presOf" srcId="{6F556CD2-2055-4AAE-A064-5A0A0D29BD4A}" destId="{2C799F78-37DF-4A7E-B3F0-C2802FF80F45}" srcOrd="0" destOrd="4" presId="urn:microsoft.com/office/officeart/2005/8/layout/hList1"/>
    <dgm:cxn modelId="{7BB44B3C-ED53-4009-9319-3D2E0AFB4883}" srcId="{7B248754-6F0F-4DE9-9BDF-05F84A79CD3B}" destId="{3C8F015C-F3E7-4EB2-9F91-F61F874E37B4}" srcOrd="2" destOrd="0" parTransId="{D7A0CB58-EE7F-4DB8-9B07-3DCECE720523}" sibTransId="{6A2AB463-8610-4C7E-B91E-3B001933A4A0}"/>
    <dgm:cxn modelId="{5764901D-DC4A-4160-AB09-EADE42800FA2}" srcId="{BC33E01A-6C02-473F-9343-5D2595F6107D}" destId="{FA87213C-B948-43A8-8C87-B19EC465D9B3}" srcOrd="2" destOrd="0" parTransId="{030110DC-446C-42BF-8F52-E35082FFE713}" sibTransId="{C9B1EB3A-4D8D-4A24-A49C-4C5582D28D28}"/>
    <dgm:cxn modelId="{42611903-0E4D-4128-85A5-808CD139FE7A}" srcId="{76773CDB-9C47-4EC9-8DEE-C609291399D3}" destId="{8959EFAC-8649-4677-9A55-7BF4B0E7F252}" srcOrd="3" destOrd="0" parTransId="{3718323E-478A-4665-8682-F9D27C36E71A}" sibTransId="{1477F4DD-AC96-4C1B-912C-EF3C17E4DAB0}"/>
    <dgm:cxn modelId="{0505D2F9-0B53-4E64-B477-013E12CCF998}" srcId="{7B248754-6F0F-4DE9-9BDF-05F84A79CD3B}" destId="{028BC417-2ABC-46C7-92A2-CA212E223B13}" srcOrd="7" destOrd="0" parTransId="{266FF518-AC27-42ED-AD9B-646F5EC7C897}" sibTransId="{431EB308-F3F7-4584-84BA-A521AC300E01}"/>
    <dgm:cxn modelId="{2ABB8352-4C8E-467E-8B75-A89A73C42450}" type="presOf" srcId="{3F56804F-00E5-4F2D-92D5-E67767909F43}" destId="{F2949BD8-8CC4-499A-9213-9CD217AAC9EE}" srcOrd="0" destOrd="8" presId="urn:microsoft.com/office/officeart/2005/8/layout/hList1"/>
    <dgm:cxn modelId="{124351AD-4B45-CE4C-BB47-8D229208A028}" srcId="{7B248754-6F0F-4DE9-9BDF-05F84A79CD3B}" destId="{5B511D7F-7A15-4A4A-93B1-50FEC41A617C}" srcOrd="1" destOrd="0" parTransId="{F3D8A77D-5965-514C-9847-6875497AB234}" sibTransId="{63A72216-A62F-6245-BEE1-8799ED6493CF}"/>
    <dgm:cxn modelId="{4A4C2D36-7344-420C-B7D8-D172932DEBA0}" type="presOf" srcId="{949E7539-60A8-48D6-ABD4-3979BB152C8D}" destId="{F2949BD8-8CC4-499A-9213-9CD217AAC9EE}" srcOrd="0" destOrd="4" presId="urn:microsoft.com/office/officeart/2005/8/layout/hList1"/>
    <dgm:cxn modelId="{0FBF6D1A-778F-4118-A52D-C6A978A7CD8A}" srcId="{76773CDB-9C47-4EC9-8DEE-C609291399D3}" destId="{6F556CD2-2055-4AAE-A064-5A0A0D29BD4A}" srcOrd="4" destOrd="0" parTransId="{AB6E005C-1715-4CF0-97D3-1A1C2CE8390F}" sibTransId="{777444A3-3EDC-47BD-AFF7-095DB0792D65}"/>
    <dgm:cxn modelId="{CF3A66DE-17A1-4251-B3C9-AB7F14276AF7}" srcId="{066A9902-2E7B-4AAF-BCBE-53B0A91EF33D}" destId="{76773CDB-9C47-4EC9-8DEE-C609291399D3}" srcOrd="1" destOrd="0" parTransId="{0E41A7A3-3BC6-43DD-9132-4D65E8B6D004}" sibTransId="{61B1054F-99F3-495F-9691-0EC77002E749}"/>
    <dgm:cxn modelId="{3B6333C9-226E-4629-8E4D-4269BCB967A8}" type="presOf" srcId="{066A9902-2E7B-4AAF-BCBE-53B0A91EF33D}" destId="{3DF0675D-5E40-4385-8EBE-84D9B9174AD9}" srcOrd="0" destOrd="0" presId="urn:microsoft.com/office/officeart/2005/8/layout/hList1"/>
    <dgm:cxn modelId="{F7C4A5AE-98A0-4D3B-A0EF-F00F6E174965}" srcId="{BC33E01A-6C02-473F-9343-5D2595F6107D}" destId="{EA84EC3C-EC44-4709-A96C-7FB5C237EFB3}" srcOrd="0" destOrd="0" parTransId="{78350251-B5C6-450F-A502-84A6B70AC5B0}" sibTransId="{B4F0CD63-66A4-4C63-B9E4-C70AA5F81DCF}"/>
    <dgm:cxn modelId="{B5DA2853-1FF7-4BE4-A78F-10FD35CC248D}" type="presOf" srcId="{3EF0038A-CB52-4D02-9164-2804C1263BC7}" destId="{F2949BD8-8CC4-499A-9213-9CD217AAC9EE}" srcOrd="0" destOrd="6" presId="urn:microsoft.com/office/officeart/2005/8/layout/hList1"/>
    <dgm:cxn modelId="{A4C3B915-FDEE-4F04-9A61-AE10CB9D09E1}" type="presOf" srcId="{3C8F015C-F3E7-4EB2-9F91-F61F874E37B4}" destId="{F2949BD8-8CC4-499A-9213-9CD217AAC9EE}" srcOrd="0" destOrd="2" presId="urn:microsoft.com/office/officeart/2005/8/layout/hList1"/>
    <dgm:cxn modelId="{53900F44-9862-460A-8397-B596B0168205}" srcId="{BC33E01A-6C02-473F-9343-5D2595F6107D}" destId="{AD33F22B-5140-4A42-9C19-CC198618EA40}" srcOrd="3" destOrd="0" parTransId="{79A8AE4D-AC61-416B-9EF1-13F4993638A2}" sibTransId="{655953C8-42C7-42FE-B165-7BDD24BAFE8F}"/>
    <dgm:cxn modelId="{D83E3502-05DA-460F-BBB8-4FA66B5861CA}" srcId="{76773CDB-9C47-4EC9-8DEE-C609291399D3}" destId="{9058FC20-DF8C-48F0-9316-B148A62C201B}" srcOrd="2" destOrd="0" parTransId="{25CB0EB1-752A-4BC4-8492-BC36E72A8D52}" sibTransId="{82C6F50F-FC69-46E5-99C1-1B2476477386}"/>
    <dgm:cxn modelId="{1FA6D703-EFB3-4C05-939B-AB87EA2BCE4B}" type="presOf" srcId="{8F997FEC-8A2C-4A10-BE58-BBB1DC89B446}" destId="{2C799F78-37DF-4A7E-B3F0-C2802FF80F45}" srcOrd="0" destOrd="0" presId="urn:microsoft.com/office/officeart/2005/8/layout/hList1"/>
    <dgm:cxn modelId="{A438C7F9-FEC0-46D4-8170-22EEB585FE24}" type="presOf" srcId="{75E5563E-F0F3-41C6-B3E6-A5C0DC54D0DE}" destId="{F2949BD8-8CC4-499A-9213-9CD217AAC9EE}" srcOrd="0" destOrd="9" presId="urn:microsoft.com/office/officeart/2005/8/layout/hList1"/>
    <dgm:cxn modelId="{18C8C052-5D59-4472-BAD6-742F914874EF}" srcId="{76773CDB-9C47-4EC9-8DEE-C609291399D3}" destId="{96287816-3CAC-4240-B8A6-13500F992011}" srcOrd="1" destOrd="0" parTransId="{81E47E6C-2C31-4F5C-A2C4-86A9990E4514}" sibTransId="{C08605C3-FB38-40A4-9116-F5A5CB1EEEF4}"/>
    <dgm:cxn modelId="{98BC8766-2AA8-41D5-876D-FA7B74256EC8}" srcId="{7B248754-6F0F-4DE9-9BDF-05F84A79CD3B}" destId="{3EF0038A-CB52-4D02-9164-2804C1263BC7}" srcOrd="6" destOrd="0" parTransId="{FA5C0203-2138-46F8-9FD3-9B5C4E937B83}" sibTransId="{1B9A577F-9916-4A4C-9315-EFB7FCB73918}"/>
    <dgm:cxn modelId="{B30FCD3E-9C13-4D14-AA73-A00BFB5EB77D}" srcId="{7B248754-6F0F-4DE9-9BDF-05F84A79CD3B}" destId="{1CCCCF9A-0C3B-4B63-A3FE-2F1D84B1DBC0}" srcOrd="3" destOrd="0" parTransId="{89E48377-0484-479E-A314-8C0C1FAD6B63}" sibTransId="{F2E2673A-E6DF-4131-8017-2FCC7A23AFE6}"/>
    <dgm:cxn modelId="{6A42982C-F287-4885-B8D1-9106E36F64D1}" type="presOf" srcId="{7B248754-6F0F-4DE9-9BDF-05F84A79CD3B}" destId="{EF60912E-C4AB-4E87-97CC-5CD0A88ED4D5}" srcOrd="0" destOrd="0" presId="urn:microsoft.com/office/officeart/2005/8/layout/hList1"/>
    <dgm:cxn modelId="{ABBC1732-5FE2-4929-A3B7-B31C37A3D239}" type="presOf" srcId="{9D3327FB-471E-4FAD-91E4-7354BDB4185F}" destId="{2C799F78-37DF-4A7E-B3F0-C2802FF80F45}" srcOrd="0" destOrd="5" presId="urn:microsoft.com/office/officeart/2005/8/layout/hList1"/>
    <dgm:cxn modelId="{8B294446-A56C-429B-9FEC-EBFF18AF1044}" type="presOf" srcId="{1CCCCF9A-0C3B-4B63-A3FE-2F1D84B1DBC0}" destId="{F2949BD8-8CC4-499A-9213-9CD217AAC9EE}" srcOrd="0" destOrd="3" presId="urn:microsoft.com/office/officeart/2005/8/layout/hList1"/>
    <dgm:cxn modelId="{0C2D10CF-A546-4A11-985C-CF567327F0CF}" srcId="{7B248754-6F0F-4DE9-9BDF-05F84A79CD3B}" destId="{0CD9BA7D-182B-487D-A4E2-8F52418CE2FF}" srcOrd="5" destOrd="0" parTransId="{A144CDBA-5B0C-478C-83D9-79BB56F51CDB}" sibTransId="{4D2E8A1E-AE55-4BA1-BFAD-003CA8D7D1DA}"/>
    <dgm:cxn modelId="{3F8E8A54-1DF0-4DC5-BC60-9C62D48DDDBF}" type="presOf" srcId="{96287816-3CAC-4240-B8A6-13500F992011}" destId="{2C799F78-37DF-4A7E-B3F0-C2802FF80F45}" srcOrd="0" destOrd="1" presId="urn:microsoft.com/office/officeart/2005/8/layout/hList1"/>
    <dgm:cxn modelId="{F0218571-6AD5-484D-B4AD-2DF0AE9CDB7E}" type="presParOf" srcId="{3DF0675D-5E40-4385-8EBE-84D9B9174AD9}" destId="{92F05D21-EAF7-4BE1-B280-9721B38B3E05}" srcOrd="0" destOrd="0" presId="urn:microsoft.com/office/officeart/2005/8/layout/hList1"/>
    <dgm:cxn modelId="{28950505-232E-454F-867D-FFCA8DD79EA4}" type="presParOf" srcId="{92F05D21-EAF7-4BE1-B280-9721B38B3E05}" destId="{611550CC-357A-45D1-BD37-AAD22A663817}" srcOrd="0" destOrd="0" presId="urn:microsoft.com/office/officeart/2005/8/layout/hList1"/>
    <dgm:cxn modelId="{FAE2319F-DC62-47D5-9768-E751133A02FB}" type="presParOf" srcId="{92F05D21-EAF7-4BE1-B280-9721B38B3E05}" destId="{545F4C7C-24B9-401E-AC40-CB57A1377712}" srcOrd="1" destOrd="0" presId="urn:microsoft.com/office/officeart/2005/8/layout/hList1"/>
    <dgm:cxn modelId="{7AB3721F-CDA3-47CE-BE46-7859C5B50B5A}" type="presParOf" srcId="{3DF0675D-5E40-4385-8EBE-84D9B9174AD9}" destId="{26175571-8701-4AC8-AF41-8B2733DA01E3}" srcOrd="1" destOrd="0" presId="urn:microsoft.com/office/officeart/2005/8/layout/hList1"/>
    <dgm:cxn modelId="{5F2823C6-9D89-439E-B9C3-33698A4AB348}" type="presParOf" srcId="{3DF0675D-5E40-4385-8EBE-84D9B9174AD9}" destId="{5E2BE04E-DDC1-47B8-A74B-157B3A711A81}" srcOrd="2" destOrd="0" presId="urn:microsoft.com/office/officeart/2005/8/layout/hList1"/>
    <dgm:cxn modelId="{098CDB5D-B674-4076-8826-8888747D5902}" type="presParOf" srcId="{5E2BE04E-DDC1-47B8-A74B-157B3A711A81}" destId="{AAF5CAF6-28E1-4EFB-9C19-F589212A926F}" srcOrd="0" destOrd="0" presId="urn:microsoft.com/office/officeart/2005/8/layout/hList1"/>
    <dgm:cxn modelId="{AF777954-4CEE-4EC9-AC05-FD4CB3BE68C0}" type="presParOf" srcId="{5E2BE04E-DDC1-47B8-A74B-157B3A711A81}" destId="{2C799F78-37DF-4A7E-B3F0-C2802FF80F45}" srcOrd="1" destOrd="0" presId="urn:microsoft.com/office/officeart/2005/8/layout/hList1"/>
    <dgm:cxn modelId="{15F307E1-7849-4A52-BB21-9CC5843D4BA4}" type="presParOf" srcId="{3DF0675D-5E40-4385-8EBE-84D9B9174AD9}" destId="{267DA72D-1A4E-463B-8A95-D42E09927AEB}" srcOrd="3" destOrd="0" presId="urn:microsoft.com/office/officeart/2005/8/layout/hList1"/>
    <dgm:cxn modelId="{FF65DFE0-3B1D-4F8E-87F3-EA7C254D82BC}" type="presParOf" srcId="{3DF0675D-5E40-4385-8EBE-84D9B9174AD9}" destId="{7C094924-651A-4C75-95A4-FF9B6B55BCF9}" srcOrd="4" destOrd="0" presId="urn:microsoft.com/office/officeart/2005/8/layout/hList1"/>
    <dgm:cxn modelId="{E40C3ECE-29A2-488E-8D78-70E101CA0F1A}" type="presParOf" srcId="{7C094924-651A-4C75-95A4-FF9B6B55BCF9}" destId="{EF60912E-C4AB-4E87-97CC-5CD0A88ED4D5}" srcOrd="0" destOrd="0" presId="urn:microsoft.com/office/officeart/2005/8/layout/hList1"/>
    <dgm:cxn modelId="{AD2C91AA-5219-4959-B522-06867613DC3D}" type="presParOf" srcId="{7C094924-651A-4C75-95A4-FF9B6B55BCF9}" destId="{F2949BD8-8CC4-499A-9213-9CD217AAC9EE}" srcOrd="1" destOrd="0" presId="urn:microsoft.com/office/officeart/2005/8/layout/hList1"/>
  </dgm:cxnLst>
  <dgm:bg/>
  <dgm:whole/>
</dgm:dataModel>
</file>

<file path=ppt/diagrams/data8.xml><?xml version="1.0" encoding="utf-8"?>
<dgm:dataModel xmlns:dgm="http://schemas.openxmlformats.org/drawingml/2006/diagram" xmlns:a="http://schemas.openxmlformats.org/drawingml/2006/main">
  <dgm:ptLst>
    <dgm:pt modelId="{066A9902-2E7B-4AAF-BCBE-53B0A91EF33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BC33E01A-6C02-473F-9343-5D2595F6107D}">
      <dgm:prSet phldrT="[Text]" custT="1"/>
      <dgm:spPr>
        <a:solidFill>
          <a:srgbClr val="A50021"/>
        </a:solidFill>
      </dgm:spPr>
      <dgm:t>
        <a:bodyPr/>
        <a:lstStyle/>
        <a:p>
          <a:r>
            <a:rPr lang="en-US" sz="1200" b="1" dirty="0" err="1" smtClean="0">
              <a:latin typeface="Arial" pitchFamily="34" charset="0"/>
              <a:cs typeface="Arial" pitchFamily="34" charset="0"/>
            </a:rPr>
            <a:t>Penetapan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kinerja</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individu</a:t>
          </a:r>
          <a:r>
            <a:rPr lang="en-US" sz="1200" b="1" dirty="0" smtClean="0">
              <a:latin typeface="Arial" pitchFamily="34" charset="0"/>
              <a:cs typeface="Arial" pitchFamily="34" charset="0"/>
            </a:rPr>
            <a:t> (4)</a:t>
          </a:r>
          <a:endParaRPr lang="en-US" sz="1200" dirty="0">
            <a:latin typeface="Arial" pitchFamily="34" charset="0"/>
            <a:cs typeface="Arial" pitchFamily="34" charset="0"/>
          </a:endParaRPr>
        </a:p>
      </dgm:t>
      <dgm:extLst>
        <a:ext uri="{E40237B7-FDA0-4F09-8148-C483321AD2D9}"/>
      </dgm:extLst>
    </dgm:pt>
    <dgm:pt modelId="{7EEE305B-35A7-4C38-93EF-02D97390E004}" type="parTrans" cxnId="{160096AB-2A2C-4872-848A-089751EA395D}">
      <dgm:prSet/>
      <dgm:spPr/>
      <dgm:t>
        <a:bodyPr/>
        <a:lstStyle/>
        <a:p>
          <a:endParaRPr lang="en-US"/>
        </a:p>
      </dgm:t>
    </dgm:pt>
    <dgm:pt modelId="{D1A40F94-55DE-4BB2-A057-E4B4B4C08DB8}" type="sibTrans" cxnId="{160096AB-2A2C-4872-848A-089751EA395D}">
      <dgm:prSet/>
      <dgm:spPr/>
      <dgm:t>
        <a:bodyPr/>
        <a:lstStyle/>
        <a:p>
          <a:endParaRPr lang="en-US"/>
        </a:p>
      </dgm:t>
    </dgm:pt>
    <dgm:pt modelId="{B0B76D1D-05B0-47C6-A01A-7C2E869A82B0}">
      <dgm:prSet phldrT="[Text]" custT="1"/>
      <dgm:spPr>
        <a:solidFill>
          <a:srgbClr val="FF99CC">
            <a:alpha val="90000"/>
          </a:srgbClr>
        </a:solidFill>
      </dgm:spPr>
      <dgm:t>
        <a:bodyPr/>
        <a:lstStyle/>
        <a:p>
          <a:r>
            <a:rPr lang="en-US" sz="1200" b="0" i="0" u="none" dirty="0" err="1" smtClean="0">
              <a:latin typeface="Arial" pitchFamily="34" charset="0"/>
              <a:cs typeface="Arial" pitchFamily="34" charset="0"/>
            </a:rPr>
            <a:t>penetapan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kinerja</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individu</a:t>
          </a:r>
          <a:r>
            <a:rPr lang="en-US" sz="1200" b="0" i="0" u="none" dirty="0" smtClean="0">
              <a:latin typeface="Arial" pitchFamily="34" charset="0"/>
              <a:cs typeface="Arial" pitchFamily="34" charset="0"/>
            </a:rPr>
            <a:t> yang </a:t>
          </a:r>
          <a:r>
            <a:rPr lang="en-US" sz="1200" b="0" i="0" u="none" dirty="0" err="1" smtClean="0">
              <a:latin typeface="Arial" pitchFamily="34" charset="0"/>
              <a:cs typeface="Arial" pitchFamily="34" charset="0"/>
            </a:rPr>
            <a:t>terkait</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dengan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kinerja</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organisasi</a:t>
          </a:r>
          <a:endParaRPr lang="en-US" sz="1200" dirty="0">
            <a:latin typeface="Arial" pitchFamily="34" charset="0"/>
            <a:cs typeface="Arial" pitchFamily="34" charset="0"/>
          </a:endParaRPr>
        </a:p>
      </dgm:t>
    </dgm:pt>
    <dgm:pt modelId="{36482D75-9F89-4B24-99CA-33302F9DA05D}" type="parTrans" cxnId="{0BFE4047-29B2-49B8-BCF0-CAD1A85F0EF9}">
      <dgm:prSet/>
      <dgm:spPr/>
      <dgm:t>
        <a:bodyPr/>
        <a:lstStyle/>
        <a:p>
          <a:endParaRPr lang="en-US"/>
        </a:p>
      </dgm:t>
    </dgm:pt>
    <dgm:pt modelId="{A5AF8946-F971-4F41-BA75-95C0ABD1EA11}" type="sibTrans" cxnId="{0BFE4047-29B2-49B8-BCF0-CAD1A85F0EF9}">
      <dgm:prSet/>
      <dgm:spPr/>
      <dgm:t>
        <a:bodyPr/>
        <a:lstStyle/>
        <a:p>
          <a:endParaRPr lang="en-US"/>
        </a:p>
      </dgm:t>
    </dgm:pt>
    <dgm:pt modelId="{956ACAB7-80E9-4407-9D5A-6FAD338ED9F5}">
      <dgm:prSet phldrT="[Text]" custT="1"/>
      <dgm:spPr>
        <a:solidFill>
          <a:srgbClr val="A50021"/>
        </a:solidFill>
      </dgm:spPr>
      <dgm:t>
        <a:bodyPr/>
        <a:lstStyle/>
        <a:p>
          <a:r>
            <a:rPr lang="en-US" sz="1200" b="1" dirty="0" err="1" smtClean="0">
              <a:latin typeface="Arial" pitchFamily="34" charset="0"/>
              <a:cs typeface="Arial" pitchFamily="34" charset="0"/>
            </a:rPr>
            <a:t>Penegakan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aturan</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disiplin</a:t>
          </a:r>
          <a:r>
            <a:rPr lang="en-US" sz="1200" b="1" dirty="0" smtClean="0">
              <a:latin typeface="Arial" pitchFamily="34" charset="0"/>
              <a:cs typeface="Arial" pitchFamily="34" charset="0"/>
            </a:rPr>
            <a:t>/</a:t>
          </a:r>
          <a:r>
            <a:rPr lang="en-US" sz="1200" b="1" dirty="0" err="1" smtClean="0">
              <a:latin typeface="Arial" pitchFamily="34" charset="0"/>
              <a:cs typeface="Arial" pitchFamily="34" charset="0"/>
            </a:rPr>
            <a:t>kode</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etik</a:t>
          </a:r>
          <a:r>
            <a:rPr lang="en-US" sz="1200" b="1" dirty="0" smtClean="0">
              <a:latin typeface="Arial" pitchFamily="34" charset="0"/>
              <a:cs typeface="Arial" pitchFamily="34" charset="0"/>
            </a:rPr>
            <a:t>/</a:t>
          </a:r>
          <a:r>
            <a:rPr lang="en-US" sz="1200" b="1" dirty="0" err="1" smtClean="0">
              <a:latin typeface="Arial" pitchFamily="34" charset="0"/>
              <a:cs typeface="Arial" pitchFamily="34" charset="0"/>
            </a:rPr>
            <a:t>kode</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perilaku</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pegawai</a:t>
          </a:r>
          <a:r>
            <a:rPr lang="en-US" sz="1200" b="1" dirty="0" smtClean="0">
              <a:latin typeface="Arial" pitchFamily="34" charset="0"/>
              <a:cs typeface="Arial" pitchFamily="34" charset="0"/>
            </a:rPr>
            <a:t> (3)</a:t>
          </a:r>
          <a:endParaRPr lang="en-US" sz="1200" dirty="0">
            <a:latin typeface="Arial" pitchFamily="34" charset="0"/>
            <a:cs typeface="Arial" pitchFamily="34" charset="0"/>
          </a:endParaRPr>
        </a:p>
      </dgm:t>
      <dgm:extLst>
        <a:ext uri="{E40237B7-FDA0-4F09-8148-C483321AD2D9}"/>
      </dgm:extLst>
    </dgm:pt>
    <dgm:pt modelId="{75A39944-A66C-4304-8F71-E8BBB83D68A9}" type="parTrans" cxnId="{A201DF66-582D-40B5-8770-A46C78E506BF}">
      <dgm:prSet/>
      <dgm:spPr/>
      <dgm:t>
        <a:bodyPr/>
        <a:lstStyle/>
        <a:p>
          <a:endParaRPr lang="en-US"/>
        </a:p>
      </dgm:t>
    </dgm:pt>
    <dgm:pt modelId="{C09A710E-4C61-4950-AB05-B4DE1B6C024B}" type="sibTrans" cxnId="{A201DF66-582D-40B5-8770-A46C78E506BF}">
      <dgm:prSet/>
      <dgm:spPr/>
      <dgm:t>
        <a:bodyPr/>
        <a:lstStyle/>
        <a:p>
          <a:endParaRPr lang="en-US"/>
        </a:p>
      </dgm:t>
    </dgm:pt>
    <dgm:pt modelId="{F6078BA9-0AD6-44E2-92F4-95302D4DAEBA}">
      <dgm:prSet phldrT="[Text]" custT="1"/>
      <dgm:spPr>
        <a:solidFill>
          <a:srgbClr val="FF99CC">
            <a:alpha val="90000"/>
          </a:srgbClr>
        </a:solidFill>
      </dgm:spPr>
      <dgm:t>
        <a:bodyPr/>
        <a:lstStyle/>
        <a:p>
          <a:r>
            <a:rPr lang="en-US" sz="1200" b="0" i="0" u="none" dirty="0" err="1" smtClean="0">
              <a:latin typeface="Arial" pitchFamily="34" charset="0"/>
              <a:cs typeface="Arial" pitchFamily="34" charset="0"/>
            </a:rPr>
            <a:t>Aturan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disiplin</a:t>
          </a:r>
          <a:r>
            <a:rPr lang="en-US" sz="1200" b="0" i="0" u="none" dirty="0" smtClean="0">
              <a:latin typeface="Arial" pitchFamily="34" charset="0"/>
              <a:cs typeface="Arial" pitchFamily="34" charset="0"/>
            </a:rPr>
            <a:t>/</a:t>
          </a:r>
          <a:r>
            <a:rPr lang="en-US" sz="1200" b="0" i="0" u="none" dirty="0" err="1" smtClean="0">
              <a:latin typeface="Arial" pitchFamily="34" charset="0"/>
              <a:cs typeface="Arial" pitchFamily="34" charset="0"/>
            </a:rPr>
            <a:t>kode</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etik</a:t>
          </a:r>
          <a:r>
            <a:rPr lang="en-US" sz="1200" b="0" i="0" u="none" dirty="0" smtClean="0">
              <a:latin typeface="Arial" pitchFamily="34" charset="0"/>
              <a:cs typeface="Arial" pitchFamily="34" charset="0"/>
            </a:rPr>
            <a:t>/</a:t>
          </a:r>
          <a:r>
            <a:rPr lang="en-US" sz="1200" b="0" i="0" u="none" dirty="0" err="1" smtClean="0">
              <a:latin typeface="Arial" pitchFamily="34" charset="0"/>
              <a:cs typeface="Arial" pitchFamily="34" charset="0"/>
            </a:rPr>
            <a:t>kode</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perilaku</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telah</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dilaksanakan</a:t>
          </a:r>
          <a:r>
            <a:rPr lang="en-US" sz="1200" b="0" i="0" u="none" dirty="0" smtClean="0">
              <a:latin typeface="Arial" pitchFamily="34" charset="0"/>
              <a:cs typeface="Arial" pitchFamily="34" charset="0"/>
            </a:rPr>
            <a:t>/</a:t>
          </a:r>
          <a:r>
            <a:rPr lang="en-US" sz="1200" b="0" i="0" u="none" dirty="0" err="1" smtClean="0">
              <a:latin typeface="Arial" pitchFamily="34" charset="0"/>
              <a:cs typeface="Arial" pitchFamily="34" charset="0"/>
            </a:rPr>
            <a:t>diimplementasikan</a:t>
          </a:r>
          <a:endParaRPr lang="en-US" sz="1200" dirty="0">
            <a:latin typeface="Arial" pitchFamily="34" charset="0"/>
            <a:cs typeface="Arial" pitchFamily="34" charset="0"/>
          </a:endParaRPr>
        </a:p>
      </dgm:t>
    </dgm:pt>
    <dgm:pt modelId="{021AB38F-CE45-427A-864E-A248B1BD825D}" type="parTrans" cxnId="{C90B4181-5D7D-4056-9932-C104BF2531DB}">
      <dgm:prSet/>
      <dgm:spPr/>
      <dgm:t>
        <a:bodyPr/>
        <a:lstStyle/>
        <a:p>
          <a:endParaRPr lang="en-US"/>
        </a:p>
      </dgm:t>
    </dgm:pt>
    <dgm:pt modelId="{2920DE3E-F3DD-4CB8-879B-58D012265644}" type="sibTrans" cxnId="{C90B4181-5D7D-4056-9932-C104BF2531DB}">
      <dgm:prSet/>
      <dgm:spPr/>
      <dgm:t>
        <a:bodyPr/>
        <a:lstStyle/>
        <a:p>
          <a:endParaRPr lang="en-US"/>
        </a:p>
      </dgm:t>
    </dgm:pt>
    <dgm:pt modelId="{0E9FFF92-66F7-45F8-B82A-CB61B342DC52}">
      <dgm:prSet phldrT="[Text]" custT="1"/>
      <dgm:spPr>
        <a:solidFill>
          <a:srgbClr val="A50021"/>
        </a:solidFill>
      </dgm:spPr>
      <dgm:t>
        <a:bodyPr/>
        <a:lstStyle/>
        <a:p>
          <a:r>
            <a:rPr lang="en-US" sz="1200" b="1" dirty="0" err="1" smtClean="0">
              <a:latin typeface="Arial" pitchFamily="34" charset="0"/>
              <a:cs typeface="Arial" pitchFamily="34" charset="0"/>
            </a:rPr>
            <a:t>Sistem</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Informasi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Kepegawaian</a:t>
          </a:r>
          <a:r>
            <a:rPr lang="en-US" sz="1200" b="1" dirty="0" smtClean="0">
              <a:latin typeface="Arial" pitchFamily="34" charset="0"/>
              <a:cs typeface="Arial" pitchFamily="34" charset="0"/>
            </a:rPr>
            <a:t> (1)</a:t>
          </a:r>
          <a:endParaRPr lang="en-US" sz="1200" dirty="0">
            <a:latin typeface="Arial" pitchFamily="34" charset="0"/>
            <a:cs typeface="Arial" pitchFamily="34" charset="0"/>
          </a:endParaRPr>
        </a:p>
      </dgm:t>
      <dgm:extLst>
        <a:ext uri="{E40237B7-FDA0-4F09-8148-C483321AD2D9}"/>
      </dgm:extLst>
    </dgm:pt>
    <dgm:pt modelId="{62B6EFEB-767C-4B45-8085-5711530C2D3D}" type="parTrans" cxnId="{FFC3A39F-7B3C-476A-B194-532EC86E44E6}">
      <dgm:prSet/>
      <dgm:spPr/>
      <dgm:t>
        <a:bodyPr/>
        <a:lstStyle/>
        <a:p>
          <a:endParaRPr lang="en-US"/>
        </a:p>
      </dgm:t>
    </dgm:pt>
    <dgm:pt modelId="{0EA9723C-46ED-48A3-B192-A9D1E2E4E915}" type="sibTrans" cxnId="{FFC3A39F-7B3C-476A-B194-532EC86E44E6}">
      <dgm:prSet/>
      <dgm:spPr/>
      <dgm:t>
        <a:bodyPr/>
        <a:lstStyle/>
        <a:p>
          <a:endParaRPr lang="en-US"/>
        </a:p>
      </dgm:t>
    </dgm:pt>
    <dgm:pt modelId="{59409501-3731-4D63-81BD-07D4677A8D4E}">
      <dgm:prSet phldrT="[Text]" custT="1"/>
      <dgm:spPr>
        <a:solidFill>
          <a:srgbClr val="FF99CC">
            <a:alpha val="90000"/>
          </a:srgbClr>
        </a:solidFill>
      </dgm:spPr>
      <dgm:t>
        <a:bodyPr/>
        <a:lstStyle/>
        <a:p>
          <a:r>
            <a:rPr lang="en-US" sz="1200" b="0" i="0" u="none" dirty="0" smtClean="0">
              <a:latin typeface="Arial" pitchFamily="34" charset="0"/>
              <a:cs typeface="Arial" pitchFamily="34" charset="0"/>
            </a:rPr>
            <a:t>Data </a:t>
          </a:r>
          <a:r>
            <a:rPr lang="en-US" sz="1200" b="0" i="0" u="none" dirty="0" err="1" smtClean="0">
              <a:latin typeface="Arial" pitchFamily="34" charset="0"/>
              <a:cs typeface="Arial" pitchFamily="34" charset="0"/>
            </a:rPr>
            <a:t>informasi</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kepegawaian</a:t>
          </a:r>
          <a:r>
            <a:rPr lang="en-US" sz="1200" b="0" i="0" u="none" dirty="0" smtClean="0">
              <a:latin typeface="Arial" pitchFamily="34" charset="0"/>
              <a:cs typeface="Arial" pitchFamily="34" charset="0"/>
            </a:rPr>
            <a:t> unit </a:t>
          </a:r>
          <a:r>
            <a:rPr lang="en-US" sz="1200" b="0" i="0" u="none" dirty="0" err="1" smtClean="0">
              <a:latin typeface="Arial" pitchFamily="34" charset="0"/>
              <a:cs typeface="Arial" pitchFamily="34" charset="0"/>
            </a:rPr>
            <a:t>kerja</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telah</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dimutakhirkan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secara</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berkala</a:t>
          </a:r>
          <a:r>
            <a:rPr lang="en-US" sz="1200" b="0" i="0" u="none" dirty="0" smtClean="0">
              <a:latin typeface="Arial" pitchFamily="34" charset="0"/>
              <a:cs typeface="Arial" pitchFamily="34" charset="0"/>
            </a:rPr>
            <a:t>.</a:t>
          </a:r>
          <a:endParaRPr lang="en-US" sz="1200" dirty="0">
            <a:latin typeface="Arial" pitchFamily="34" charset="0"/>
            <a:cs typeface="Arial" pitchFamily="34" charset="0"/>
          </a:endParaRPr>
        </a:p>
      </dgm:t>
    </dgm:pt>
    <dgm:pt modelId="{851B4D19-583E-4AB9-B6A1-FFD10BD1A0C7}" type="parTrans" cxnId="{540BA200-421C-470C-B05B-EDE876267825}">
      <dgm:prSet/>
      <dgm:spPr/>
      <dgm:t>
        <a:bodyPr/>
        <a:lstStyle/>
        <a:p>
          <a:endParaRPr lang="en-US"/>
        </a:p>
      </dgm:t>
    </dgm:pt>
    <dgm:pt modelId="{FBC190C7-A2F3-4792-8674-2D7E784B8E21}" type="sibTrans" cxnId="{540BA200-421C-470C-B05B-EDE876267825}">
      <dgm:prSet/>
      <dgm:spPr/>
      <dgm:t>
        <a:bodyPr/>
        <a:lstStyle/>
        <a:p>
          <a:endParaRPr lang="en-US"/>
        </a:p>
      </dgm:t>
    </dgm:pt>
    <dgm:pt modelId="{937419B0-6FA0-4A4B-91CB-66BE43669AAA}">
      <dgm:prSet custT="1"/>
      <dgm:spPr>
        <a:solidFill>
          <a:srgbClr val="FF99CC">
            <a:alpha val="90000"/>
          </a:srgbClr>
        </a:solidFill>
      </dgm:spPr>
      <dgm:t>
        <a:bodyPr/>
        <a:lstStyle/>
        <a:p>
          <a:endParaRPr lang="en-US" sz="1200" dirty="0">
            <a:latin typeface="Arial" pitchFamily="34" charset="0"/>
            <a:cs typeface="Arial" pitchFamily="34" charset="0"/>
          </a:endParaRPr>
        </a:p>
      </dgm:t>
    </dgm:pt>
    <dgm:pt modelId="{C533764B-DE2F-4AF3-BC2A-8D3745F394C6}" type="parTrans" cxnId="{4DF7EE5C-9F02-4C90-A315-C8EC3E0F381E}">
      <dgm:prSet/>
      <dgm:spPr/>
      <dgm:t>
        <a:bodyPr/>
        <a:lstStyle/>
        <a:p>
          <a:endParaRPr lang="en-US"/>
        </a:p>
      </dgm:t>
    </dgm:pt>
    <dgm:pt modelId="{405E459E-EFC7-4D8E-86B9-4FD4ECC6D817}" type="sibTrans" cxnId="{4DF7EE5C-9F02-4C90-A315-C8EC3E0F381E}">
      <dgm:prSet/>
      <dgm:spPr/>
      <dgm:t>
        <a:bodyPr/>
        <a:lstStyle/>
        <a:p>
          <a:endParaRPr lang="en-US"/>
        </a:p>
      </dgm:t>
    </dgm:pt>
    <dgm:pt modelId="{2DEDAD2D-829A-46D5-B841-1327FFA4500B}">
      <dgm:prSet custT="1"/>
      <dgm:spPr/>
      <dgm:t>
        <a:bodyPr/>
        <a:lstStyle/>
        <a:p>
          <a:r>
            <a:rPr lang="en-US" sz="1200" b="0" i="0" u="none" dirty="0" err="1" smtClean="0">
              <a:latin typeface="Arial" pitchFamily="34" charset="0"/>
              <a:cs typeface="Arial" pitchFamily="34" charset="0"/>
            </a:rPr>
            <a:t>Ukuran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kinerja</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individu</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sesuai</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dengan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indikator</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kinerja</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individu</a:t>
          </a:r>
          <a:r>
            <a:rPr lang="en-US" sz="1200" b="0" i="0" u="none" dirty="0" smtClean="0">
              <a:latin typeface="Arial" pitchFamily="34" charset="0"/>
              <a:cs typeface="Arial" pitchFamily="34" charset="0"/>
            </a:rPr>
            <a:t> level </a:t>
          </a:r>
          <a:r>
            <a:rPr lang="en-US" sz="1200" b="0" i="0" u="none" dirty="0" err="1" smtClean="0">
              <a:latin typeface="Arial" pitchFamily="34" charset="0"/>
              <a:cs typeface="Arial" pitchFamily="34" charset="0"/>
            </a:rPr>
            <a:t>diatasnya</a:t>
          </a:r>
          <a:endParaRPr lang="fi-FI" sz="1200" dirty="0">
            <a:latin typeface="Arial" pitchFamily="34" charset="0"/>
            <a:cs typeface="Arial" pitchFamily="34" charset="0"/>
          </a:endParaRPr>
        </a:p>
      </dgm:t>
    </dgm:pt>
    <dgm:pt modelId="{C15B2BAF-72E8-4B71-994D-9E92FE6606EC}" type="parTrans" cxnId="{67E633C6-0FA9-4758-AD2C-B94F4A5EDF44}">
      <dgm:prSet/>
      <dgm:spPr/>
      <dgm:t>
        <a:bodyPr/>
        <a:lstStyle/>
        <a:p>
          <a:endParaRPr lang="en-US"/>
        </a:p>
      </dgm:t>
    </dgm:pt>
    <dgm:pt modelId="{B9E5795A-4786-4218-AF09-337E3ED81B6A}" type="sibTrans" cxnId="{67E633C6-0FA9-4758-AD2C-B94F4A5EDF44}">
      <dgm:prSet/>
      <dgm:spPr/>
      <dgm:t>
        <a:bodyPr/>
        <a:lstStyle/>
        <a:p>
          <a:endParaRPr lang="en-US"/>
        </a:p>
      </dgm:t>
    </dgm:pt>
    <dgm:pt modelId="{F5BA560F-996D-4C83-BFCD-8AC54C31E765}">
      <dgm:prSet custT="1"/>
      <dgm:spPr/>
      <dgm:t>
        <a:bodyPr/>
        <a:lstStyle/>
        <a:p>
          <a:r>
            <a:rPr lang="en-US" sz="1200" b="0" i="0" u="none" dirty="0" err="1" smtClean="0">
              <a:latin typeface="Arial" pitchFamily="34" charset="0"/>
              <a:cs typeface="Arial" pitchFamily="34" charset="0"/>
            </a:rPr>
            <a:t>Pengukuran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kinerja</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individu</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dilakukan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secara</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periodik</a:t>
          </a:r>
          <a:endParaRPr lang="en-US" sz="1200" dirty="0">
            <a:latin typeface="Arial" pitchFamily="34" charset="0"/>
            <a:cs typeface="Arial" pitchFamily="34" charset="0"/>
          </a:endParaRPr>
        </a:p>
      </dgm:t>
    </dgm:pt>
    <dgm:pt modelId="{146522F7-306A-46D8-B43F-43FE8A93D29B}" type="parTrans" cxnId="{387EEAAC-7453-4EA7-AD30-E61C60F942F4}">
      <dgm:prSet/>
      <dgm:spPr/>
      <dgm:t>
        <a:bodyPr/>
        <a:lstStyle/>
        <a:p>
          <a:endParaRPr lang="en-US"/>
        </a:p>
      </dgm:t>
    </dgm:pt>
    <dgm:pt modelId="{04B9EEFF-BF33-49D5-879F-27A993D1496F}" type="sibTrans" cxnId="{387EEAAC-7453-4EA7-AD30-E61C60F942F4}">
      <dgm:prSet/>
      <dgm:spPr/>
      <dgm:t>
        <a:bodyPr/>
        <a:lstStyle/>
        <a:p>
          <a:endParaRPr lang="en-US"/>
        </a:p>
      </dgm:t>
    </dgm:pt>
    <dgm:pt modelId="{F49C941A-B4A7-48DC-AC91-58A7597CF4CF}">
      <dgm:prSet custT="1"/>
      <dgm:spPr/>
      <dgm:t>
        <a:bodyPr/>
        <a:lstStyle/>
        <a:p>
          <a:r>
            <a:rPr lang="en-US" sz="1200" b="0" i="0" u="none" dirty="0" err="1" smtClean="0">
              <a:latin typeface="Arial" pitchFamily="34" charset="0"/>
              <a:cs typeface="Arial" pitchFamily="34" charset="0"/>
            </a:rPr>
            <a:t>Hasil</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penilaian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kinerja</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individu</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telah</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dijadikan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dasar</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untuk</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pemberian</a:t>
          </a:r>
          <a:r>
            <a:rPr lang="en-US" sz="1200" b="0" i="0" u="none" dirty="0" smtClean="0">
              <a:latin typeface="Arial" pitchFamily="34" charset="0"/>
              <a:cs typeface="Arial" pitchFamily="34" charset="0"/>
            </a:rPr>
            <a:t> reward (</a:t>
          </a:r>
          <a:r>
            <a:rPr lang="en-US" sz="1200" b="0" i="0" u="none" dirty="0" err="1" smtClean="0">
              <a:latin typeface="Arial" pitchFamily="34" charset="0"/>
              <a:cs typeface="Arial" pitchFamily="34" charset="0"/>
            </a:rPr>
            <a:t>pengembangan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karir</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individu</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penghargaan</a:t>
          </a:r>
          <a:r>
            <a:rPr lang="en-US" sz="1200" b="0" i="0" u="none" dirty="0" smtClean="0">
              <a:latin typeface="Arial" pitchFamily="34" charset="0"/>
              <a:cs typeface="Arial" pitchFamily="34" charset="0"/>
            </a:rPr>
            <a:t> </a:t>
          </a:r>
          <a:r>
            <a:rPr lang="en-US" sz="1200" b="0" i="0" u="none" dirty="0" err="1" smtClean="0">
              <a:latin typeface="Arial" pitchFamily="34" charset="0"/>
              <a:cs typeface="Arial" pitchFamily="34" charset="0"/>
            </a:rPr>
            <a:t>dll</a:t>
          </a:r>
          <a:r>
            <a:rPr lang="en-US" sz="1200" b="0" i="0" u="none" dirty="0" smtClean="0">
              <a:latin typeface="Arial" pitchFamily="34" charset="0"/>
              <a:cs typeface="Arial" pitchFamily="34" charset="0"/>
            </a:rPr>
            <a:t>).</a:t>
          </a:r>
          <a:endParaRPr lang="en-US" sz="1200" dirty="0">
            <a:latin typeface="Arial" pitchFamily="34" charset="0"/>
            <a:cs typeface="Arial" pitchFamily="34" charset="0"/>
          </a:endParaRPr>
        </a:p>
      </dgm:t>
    </dgm:pt>
    <dgm:pt modelId="{4A4B2BEC-CA9D-4FDA-AF46-47ED44E9055C}" type="parTrans" cxnId="{9EE3B8F4-FDEF-4B2E-A2EE-66161090542E}">
      <dgm:prSet/>
      <dgm:spPr/>
      <dgm:t>
        <a:bodyPr/>
        <a:lstStyle/>
        <a:p>
          <a:endParaRPr lang="en-US"/>
        </a:p>
      </dgm:t>
    </dgm:pt>
    <dgm:pt modelId="{5351577A-46C5-4D5B-A1CB-B9B2A3B77433}" type="sibTrans" cxnId="{9EE3B8F4-FDEF-4B2E-A2EE-66161090542E}">
      <dgm:prSet/>
      <dgm:spPr/>
      <dgm:t>
        <a:bodyPr/>
        <a:lstStyle/>
        <a:p>
          <a:endParaRPr lang="en-US"/>
        </a:p>
      </dgm:t>
    </dgm:pt>
    <dgm:pt modelId="{2CE41684-2C14-44A9-93C7-DCDC195D3849}">
      <dgm:prSet phldrT="[Text]" custT="1"/>
      <dgm:spPr>
        <a:solidFill>
          <a:srgbClr val="FF99CC">
            <a:alpha val="90000"/>
          </a:srgbClr>
        </a:solidFill>
      </dgm:spPr>
      <dgm:t>
        <a:bodyPr/>
        <a:lstStyle/>
        <a:p>
          <a:endParaRPr lang="en-US" sz="1200" dirty="0">
            <a:latin typeface="Arial" pitchFamily="34" charset="0"/>
            <a:cs typeface="Arial" pitchFamily="34" charset="0"/>
          </a:endParaRPr>
        </a:p>
      </dgm:t>
    </dgm:pt>
    <dgm:pt modelId="{5D17B52B-2CC0-4A48-81AE-0B08FF5BA98A}" type="parTrans" cxnId="{7141E228-2DD0-46F3-8B16-BA60162CF0BC}">
      <dgm:prSet/>
      <dgm:spPr/>
      <dgm:t>
        <a:bodyPr/>
        <a:lstStyle/>
        <a:p>
          <a:endParaRPr lang="en-US"/>
        </a:p>
      </dgm:t>
    </dgm:pt>
    <dgm:pt modelId="{DA1E9461-ADDD-4154-9BB6-1EFFA306B62B}" type="sibTrans" cxnId="{7141E228-2DD0-46F3-8B16-BA60162CF0BC}">
      <dgm:prSet/>
      <dgm:spPr/>
      <dgm:t>
        <a:bodyPr/>
        <a:lstStyle/>
        <a:p>
          <a:endParaRPr lang="en-US"/>
        </a:p>
      </dgm:t>
    </dgm:pt>
    <dgm:pt modelId="{A89DF812-0453-4EAF-855E-80CC62352410}">
      <dgm:prSet custT="1"/>
      <dgm:spPr/>
      <dgm:t>
        <a:bodyPr/>
        <a:lstStyle/>
        <a:p>
          <a:endParaRPr lang="en-US" sz="1200" dirty="0">
            <a:latin typeface="Arial" pitchFamily="34" charset="0"/>
            <a:cs typeface="Arial" pitchFamily="34" charset="0"/>
          </a:endParaRPr>
        </a:p>
      </dgm:t>
    </dgm:pt>
    <dgm:pt modelId="{599DB27A-71B3-4FFB-896F-5A8F695CDC98}" type="parTrans" cxnId="{571AE55D-A081-47A7-8D1B-81BBA1B90C84}">
      <dgm:prSet/>
      <dgm:spPr/>
      <dgm:t>
        <a:bodyPr/>
        <a:lstStyle/>
        <a:p>
          <a:endParaRPr lang="en-US"/>
        </a:p>
      </dgm:t>
    </dgm:pt>
    <dgm:pt modelId="{063C5597-0ABA-48A6-B990-31B0BC07EE8A}" type="sibTrans" cxnId="{571AE55D-A081-47A7-8D1B-81BBA1B90C84}">
      <dgm:prSet/>
      <dgm:spPr/>
      <dgm:t>
        <a:bodyPr/>
        <a:lstStyle/>
        <a:p>
          <a:endParaRPr lang="en-US"/>
        </a:p>
      </dgm:t>
    </dgm:pt>
    <dgm:pt modelId="{3D56DE9E-EC0A-4450-A3E9-DC7DF5935CE8}">
      <dgm:prSet custT="1"/>
      <dgm:spPr/>
      <dgm:t>
        <a:bodyPr/>
        <a:lstStyle/>
        <a:p>
          <a:endParaRPr lang="en-US" sz="1200" dirty="0">
            <a:latin typeface="Arial" pitchFamily="34" charset="0"/>
            <a:cs typeface="Arial" pitchFamily="34" charset="0"/>
          </a:endParaRPr>
        </a:p>
      </dgm:t>
    </dgm:pt>
    <dgm:pt modelId="{47D87EEF-B1B4-45C3-83A1-378A907CD180}" type="parTrans" cxnId="{71A878DF-F08C-4009-8120-13ABC11896FF}">
      <dgm:prSet/>
      <dgm:spPr/>
      <dgm:t>
        <a:bodyPr/>
        <a:lstStyle/>
        <a:p>
          <a:endParaRPr lang="en-US"/>
        </a:p>
      </dgm:t>
    </dgm:pt>
    <dgm:pt modelId="{DEFA036D-3869-4A47-96CC-146CFF477F87}" type="sibTrans" cxnId="{71A878DF-F08C-4009-8120-13ABC11896FF}">
      <dgm:prSet/>
      <dgm:spPr/>
      <dgm:t>
        <a:bodyPr/>
        <a:lstStyle/>
        <a:p>
          <a:endParaRPr lang="en-US"/>
        </a:p>
      </dgm:t>
    </dgm:pt>
    <dgm:pt modelId="{1851A0B8-B457-4281-A143-9A19311ECFAF}">
      <dgm:prSet custT="1"/>
      <dgm:spPr/>
      <dgm:t>
        <a:bodyPr/>
        <a:lstStyle/>
        <a:p>
          <a:endParaRPr lang="en-US" sz="1200" dirty="0">
            <a:latin typeface="Arial" pitchFamily="34" charset="0"/>
            <a:cs typeface="Arial" pitchFamily="34" charset="0"/>
          </a:endParaRPr>
        </a:p>
      </dgm:t>
    </dgm:pt>
    <dgm:pt modelId="{F119389E-8669-4D65-ACE8-FDDB0B68820B}" type="parTrans" cxnId="{9E70AD6F-527C-4B93-8C01-87A2AD4D8582}">
      <dgm:prSet/>
      <dgm:spPr/>
      <dgm:t>
        <a:bodyPr/>
        <a:lstStyle/>
        <a:p>
          <a:endParaRPr lang="en-US"/>
        </a:p>
      </dgm:t>
    </dgm:pt>
    <dgm:pt modelId="{3501DCE1-CBF9-46A8-99AF-8D0A2CE65DE0}" type="sibTrans" cxnId="{9E70AD6F-527C-4B93-8C01-87A2AD4D8582}">
      <dgm:prSet/>
      <dgm:spPr/>
      <dgm:t>
        <a:bodyPr/>
        <a:lstStyle/>
        <a:p>
          <a:endParaRPr lang="en-US"/>
        </a:p>
      </dgm:t>
    </dgm:pt>
    <dgm:pt modelId="{176E579B-87F9-42FB-AE58-811B1518B98F}">
      <dgm:prSet custT="1"/>
      <dgm:spPr/>
      <dgm:t>
        <a:bodyPr/>
        <a:lstStyle/>
        <a:p>
          <a:endParaRPr lang="en-US" sz="1200" dirty="0">
            <a:latin typeface="Arial" pitchFamily="34" charset="0"/>
            <a:cs typeface="Arial" pitchFamily="34" charset="0"/>
          </a:endParaRPr>
        </a:p>
      </dgm:t>
    </dgm:pt>
    <dgm:pt modelId="{F96298F2-6032-462A-BA88-D6F102226735}" type="parTrans" cxnId="{D05EFAFD-7533-4F53-8B54-66056ECACD7C}">
      <dgm:prSet/>
      <dgm:spPr/>
      <dgm:t>
        <a:bodyPr/>
        <a:lstStyle/>
        <a:p>
          <a:endParaRPr lang="en-US"/>
        </a:p>
      </dgm:t>
    </dgm:pt>
    <dgm:pt modelId="{DF75728C-3FBC-44B3-8E56-EBDF156B5351}" type="sibTrans" cxnId="{D05EFAFD-7533-4F53-8B54-66056ECACD7C}">
      <dgm:prSet/>
      <dgm:spPr/>
      <dgm:t>
        <a:bodyPr/>
        <a:lstStyle/>
        <a:p>
          <a:endParaRPr lang="en-US"/>
        </a:p>
      </dgm:t>
    </dgm:pt>
    <dgm:pt modelId="{B9F51031-EDCB-4236-BF60-293A67BEE407}">
      <dgm:prSet phldrT="[Text]" custT="1"/>
      <dgm:spPr>
        <a:solidFill>
          <a:srgbClr val="FF99CC">
            <a:alpha val="90000"/>
          </a:srgbClr>
        </a:solidFill>
      </dgm:spPr>
      <dgm:t>
        <a:bodyPr/>
        <a:lstStyle/>
        <a:p>
          <a:endParaRPr lang="en-US" sz="1200" dirty="0">
            <a:latin typeface="Arial" pitchFamily="34" charset="0"/>
            <a:cs typeface="Arial" pitchFamily="34" charset="0"/>
          </a:endParaRPr>
        </a:p>
      </dgm:t>
    </dgm:pt>
    <dgm:pt modelId="{64737179-BCD7-4F67-9AAE-A46FFCFDD128}" type="parTrans" cxnId="{BC668965-45EA-4668-9E94-E254E25513A5}">
      <dgm:prSet/>
      <dgm:spPr/>
      <dgm:t>
        <a:bodyPr/>
        <a:lstStyle/>
        <a:p>
          <a:endParaRPr lang="en-US"/>
        </a:p>
      </dgm:t>
    </dgm:pt>
    <dgm:pt modelId="{6F23DD1D-5E56-4676-B5DC-C1E7039FED04}" type="sibTrans" cxnId="{BC668965-45EA-4668-9E94-E254E25513A5}">
      <dgm:prSet/>
      <dgm:spPr/>
      <dgm:t>
        <a:bodyPr/>
        <a:lstStyle/>
        <a:p>
          <a:endParaRPr lang="en-US"/>
        </a:p>
      </dgm:t>
    </dgm:pt>
    <dgm:pt modelId="{A672032A-5F60-4D99-9DAF-480AB0F668F1}">
      <dgm:prSet phldrT="[Text]" custT="1"/>
      <dgm:spPr>
        <a:solidFill>
          <a:srgbClr val="FF99CC">
            <a:alpha val="90000"/>
          </a:srgbClr>
        </a:solidFill>
      </dgm:spPr>
      <dgm:t>
        <a:bodyPr/>
        <a:lstStyle/>
        <a:p>
          <a:endParaRPr lang="en-US" sz="1200" dirty="0">
            <a:latin typeface="Arial" pitchFamily="34" charset="0"/>
            <a:cs typeface="Arial" pitchFamily="34" charset="0"/>
          </a:endParaRPr>
        </a:p>
      </dgm:t>
    </dgm:pt>
    <dgm:pt modelId="{DCAEAC3C-5A0A-4334-895A-9D05849CA71D}" type="parTrans" cxnId="{97AFBE5C-A3A7-42A0-8B5A-AD5074DA16A2}">
      <dgm:prSet/>
      <dgm:spPr/>
      <dgm:t>
        <a:bodyPr/>
        <a:lstStyle/>
        <a:p>
          <a:endParaRPr lang="en-US"/>
        </a:p>
      </dgm:t>
    </dgm:pt>
    <dgm:pt modelId="{0511AA51-B36F-4F1B-BE08-70B6E9383E38}" type="sibTrans" cxnId="{97AFBE5C-A3A7-42A0-8B5A-AD5074DA16A2}">
      <dgm:prSet/>
      <dgm:spPr/>
      <dgm:t>
        <a:bodyPr/>
        <a:lstStyle/>
        <a:p>
          <a:endParaRPr lang="en-US"/>
        </a:p>
      </dgm:t>
    </dgm:pt>
    <dgm:pt modelId="{3DF0675D-5E40-4385-8EBE-84D9B9174AD9}" type="pres">
      <dgm:prSet presAssocID="{066A9902-2E7B-4AAF-BCBE-53B0A91EF33D}" presName="Name0" presStyleCnt="0">
        <dgm:presLayoutVars>
          <dgm:dir/>
          <dgm:animLvl val="lvl"/>
          <dgm:resizeHandles val="exact"/>
        </dgm:presLayoutVars>
      </dgm:prSet>
      <dgm:spPr/>
      <dgm:t>
        <a:bodyPr/>
        <a:lstStyle/>
        <a:p>
          <a:endParaRPr lang="en-US"/>
        </a:p>
      </dgm:t>
    </dgm:pt>
    <dgm:pt modelId="{92F05D21-EAF7-4BE1-B280-9721B38B3E05}" type="pres">
      <dgm:prSet presAssocID="{BC33E01A-6C02-473F-9343-5D2595F6107D}" presName="composite" presStyleCnt="0"/>
      <dgm:spPr/>
      <dgm:t>
        <a:bodyPr/>
        <a:lstStyle/>
        <a:p>
          <a:endParaRPr lang="en-US"/>
        </a:p>
      </dgm:t>
    </dgm:pt>
    <dgm:pt modelId="{611550CC-357A-45D1-BD37-AAD22A663817}" type="pres">
      <dgm:prSet presAssocID="{BC33E01A-6C02-473F-9343-5D2595F6107D}" presName="parTx" presStyleLbl="alignNode1" presStyleIdx="0" presStyleCnt="3">
        <dgm:presLayoutVars>
          <dgm:chMax val="0"/>
          <dgm:chPref val="0"/>
          <dgm:bulletEnabled val="1"/>
        </dgm:presLayoutVars>
      </dgm:prSet>
      <dgm:spPr/>
      <dgm:t>
        <a:bodyPr/>
        <a:lstStyle/>
        <a:p>
          <a:endParaRPr lang="en-US"/>
        </a:p>
      </dgm:t>
    </dgm:pt>
    <dgm:pt modelId="{545F4C7C-24B9-401E-AC40-CB57A1377712}" type="pres">
      <dgm:prSet presAssocID="{BC33E01A-6C02-473F-9343-5D2595F6107D}" presName="desTx" presStyleLbl="alignAccFollowNode1" presStyleIdx="0" presStyleCnt="3">
        <dgm:presLayoutVars>
          <dgm:bulletEnabled val="1"/>
        </dgm:presLayoutVars>
      </dgm:prSet>
      <dgm:spPr/>
      <dgm:t>
        <a:bodyPr/>
        <a:lstStyle/>
        <a:p>
          <a:endParaRPr lang="en-US"/>
        </a:p>
      </dgm:t>
    </dgm:pt>
    <dgm:pt modelId="{26175571-8701-4AC8-AF41-8B2733DA01E3}" type="pres">
      <dgm:prSet presAssocID="{D1A40F94-55DE-4BB2-A057-E4B4B4C08DB8}" presName="space" presStyleCnt="0"/>
      <dgm:spPr/>
      <dgm:t>
        <a:bodyPr/>
        <a:lstStyle/>
        <a:p>
          <a:endParaRPr lang="en-US"/>
        </a:p>
      </dgm:t>
    </dgm:pt>
    <dgm:pt modelId="{C84B7263-1D65-424B-9C37-32B6ED79379F}" type="pres">
      <dgm:prSet presAssocID="{956ACAB7-80E9-4407-9D5A-6FAD338ED9F5}" presName="composite" presStyleCnt="0"/>
      <dgm:spPr/>
      <dgm:t>
        <a:bodyPr/>
        <a:lstStyle/>
        <a:p>
          <a:endParaRPr lang="en-US"/>
        </a:p>
      </dgm:t>
    </dgm:pt>
    <dgm:pt modelId="{25C15211-9226-4FA9-A953-C4680B68A542}" type="pres">
      <dgm:prSet presAssocID="{956ACAB7-80E9-4407-9D5A-6FAD338ED9F5}" presName="parTx" presStyleLbl="alignNode1" presStyleIdx="1" presStyleCnt="3">
        <dgm:presLayoutVars>
          <dgm:chMax val="0"/>
          <dgm:chPref val="0"/>
          <dgm:bulletEnabled val="1"/>
        </dgm:presLayoutVars>
      </dgm:prSet>
      <dgm:spPr/>
      <dgm:t>
        <a:bodyPr/>
        <a:lstStyle/>
        <a:p>
          <a:endParaRPr lang="en-US"/>
        </a:p>
      </dgm:t>
    </dgm:pt>
    <dgm:pt modelId="{66EC60DE-3D06-45D3-85F9-E467082D2027}" type="pres">
      <dgm:prSet presAssocID="{956ACAB7-80E9-4407-9D5A-6FAD338ED9F5}" presName="desTx" presStyleLbl="alignAccFollowNode1" presStyleIdx="1" presStyleCnt="3">
        <dgm:presLayoutVars>
          <dgm:bulletEnabled val="1"/>
        </dgm:presLayoutVars>
      </dgm:prSet>
      <dgm:spPr/>
      <dgm:t>
        <a:bodyPr/>
        <a:lstStyle/>
        <a:p>
          <a:endParaRPr lang="en-US"/>
        </a:p>
      </dgm:t>
    </dgm:pt>
    <dgm:pt modelId="{1A24B335-7D7F-4DDC-B4DB-E53A826F469B}" type="pres">
      <dgm:prSet presAssocID="{C09A710E-4C61-4950-AB05-B4DE1B6C024B}" presName="space" presStyleCnt="0"/>
      <dgm:spPr/>
      <dgm:t>
        <a:bodyPr/>
        <a:lstStyle/>
        <a:p>
          <a:endParaRPr lang="en-US"/>
        </a:p>
      </dgm:t>
    </dgm:pt>
    <dgm:pt modelId="{B2211F7E-DFEC-41FA-8425-DBA71CC9CEED}" type="pres">
      <dgm:prSet presAssocID="{0E9FFF92-66F7-45F8-B82A-CB61B342DC52}" presName="composite" presStyleCnt="0"/>
      <dgm:spPr/>
      <dgm:t>
        <a:bodyPr/>
        <a:lstStyle/>
        <a:p>
          <a:endParaRPr lang="en-US"/>
        </a:p>
      </dgm:t>
    </dgm:pt>
    <dgm:pt modelId="{78ECAE76-0FE2-468B-964C-045A87F746DD}" type="pres">
      <dgm:prSet presAssocID="{0E9FFF92-66F7-45F8-B82A-CB61B342DC52}" presName="parTx" presStyleLbl="alignNode1" presStyleIdx="2" presStyleCnt="3">
        <dgm:presLayoutVars>
          <dgm:chMax val="0"/>
          <dgm:chPref val="0"/>
          <dgm:bulletEnabled val="1"/>
        </dgm:presLayoutVars>
      </dgm:prSet>
      <dgm:spPr/>
      <dgm:t>
        <a:bodyPr/>
        <a:lstStyle/>
        <a:p>
          <a:endParaRPr lang="en-US"/>
        </a:p>
      </dgm:t>
    </dgm:pt>
    <dgm:pt modelId="{60A68B76-4B8A-48CB-8362-663319E3D762}" type="pres">
      <dgm:prSet presAssocID="{0E9FFF92-66F7-45F8-B82A-CB61B342DC52}" presName="desTx" presStyleLbl="alignAccFollowNode1" presStyleIdx="2" presStyleCnt="3">
        <dgm:presLayoutVars>
          <dgm:bulletEnabled val="1"/>
        </dgm:presLayoutVars>
      </dgm:prSet>
      <dgm:spPr/>
      <dgm:t>
        <a:bodyPr/>
        <a:lstStyle/>
        <a:p>
          <a:endParaRPr lang="en-US"/>
        </a:p>
      </dgm:t>
    </dgm:pt>
  </dgm:ptLst>
  <dgm:cxnLst>
    <dgm:cxn modelId="{7141E228-2DD0-46F3-8B16-BA60162CF0BC}" srcId="{BC33E01A-6C02-473F-9343-5D2595F6107D}" destId="{2CE41684-2C14-44A9-93C7-DCDC195D3849}" srcOrd="1" destOrd="0" parTransId="{5D17B52B-2CC0-4A48-81AE-0B08FF5BA98A}" sibTransId="{DA1E9461-ADDD-4154-9BB6-1EFFA306B62B}"/>
    <dgm:cxn modelId="{8A50108B-DA87-45C9-80F8-8199FC3C456B}" type="presOf" srcId="{2DEDAD2D-829A-46D5-B841-1327FFA4500B}" destId="{545F4C7C-24B9-401E-AC40-CB57A1377712}" srcOrd="0" destOrd="2" presId="urn:microsoft.com/office/officeart/2005/8/layout/hList1"/>
    <dgm:cxn modelId="{365197D7-813F-4A13-A013-D87BCF6ACA37}" type="presOf" srcId="{F6078BA9-0AD6-44E2-92F4-95302D4DAEBA}" destId="{66EC60DE-3D06-45D3-85F9-E467082D2027}" srcOrd="0" destOrd="0" presId="urn:microsoft.com/office/officeart/2005/8/layout/hList1"/>
    <dgm:cxn modelId="{C90B4181-5D7D-4056-9932-C104BF2531DB}" srcId="{956ACAB7-80E9-4407-9D5A-6FAD338ED9F5}" destId="{F6078BA9-0AD6-44E2-92F4-95302D4DAEBA}" srcOrd="0" destOrd="0" parTransId="{021AB38F-CE45-427A-864E-A248B1BD825D}" sibTransId="{2920DE3E-F3DD-4CB8-879B-58D012265644}"/>
    <dgm:cxn modelId="{67E633C6-0FA9-4758-AD2C-B94F4A5EDF44}" srcId="{BC33E01A-6C02-473F-9343-5D2595F6107D}" destId="{2DEDAD2D-829A-46D5-B841-1327FFA4500B}" srcOrd="2" destOrd="0" parTransId="{C15B2BAF-72E8-4B71-994D-9E92FE6606EC}" sibTransId="{B9E5795A-4786-4218-AF09-337E3ED81B6A}"/>
    <dgm:cxn modelId="{571AE55D-A081-47A7-8D1B-81BBA1B90C84}" srcId="{BC33E01A-6C02-473F-9343-5D2595F6107D}" destId="{A89DF812-0453-4EAF-855E-80CC62352410}" srcOrd="3" destOrd="0" parTransId="{599DB27A-71B3-4FFB-896F-5A8F695CDC98}" sibTransId="{063C5597-0ABA-48A6-B990-31B0BC07EE8A}"/>
    <dgm:cxn modelId="{9368D088-C602-4366-8EF9-9645FD914AC8}" type="presOf" srcId="{176E579B-87F9-42FB-AE58-811B1518B98F}" destId="{66EC60DE-3D06-45D3-85F9-E467082D2027}" srcOrd="0" destOrd="1" presId="urn:microsoft.com/office/officeart/2005/8/layout/hList1"/>
    <dgm:cxn modelId="{E16DDC7A-5BEB-4468-A49E-45968C955E6E}" type="presOf" srcId="{A672032A-5F60-4D99-9DAF-480AB0F668F1}" destId="{60A68B76-4B8A-48CB-8362-663319E3D762}" srcOrd="0" destOrd="2" presId="urn:microsoft.com/office/officeart/2005/8/layout/hList1"/>
    <dgm:cxn modelId="{8B660606-EB75-43EB-A501-88677326B2BF}" type="presOf" srcId="{59409501-3731-4D63-81BD-07D4677A8D4E}" destId="{60A68B76-4B8A-48CB-8362-663319E3D762}" srcOrd="0" destOrd="0" presId="urn:microsoft.com/office/officeart/2005/8/layout/hList1"/>
    <dgm:cxn modelId="{E841736C-4C8B-4737-957D-3C4F210296D1}" type="presOf" srcId="{F49C941A-B4A7-48DC-AC91-58A7597CF4CF}" destId="{545F4C7C-24B9-401E-AC40-CB57A1377712}" srcOrd="0" destOrd="6" presId="urn:microsoft.com/office/officeart/2005/8/layout/hList1"/>
    <dgm:cxn modelId="{4C2EB321-4B2A-4496-92F1-FA60E9A92F97}" type="presOf" srcId="{937419B0-6FA0-4A4B-91CB-66BE43669AAA}" destId="{60A68B76-4B8A-48CB-8362-663319E3D762}" srcOrd="0" destOrd="3" presId="urn:microsoft.com/office/officeart/2005/8/layout/hList1"/>
    <dgm:cxn modelId="{BC668965-45EA-4668-9E94-E254E25513A5}" srcId="{0E9FFF92-66F7-45F8-B82A-CB61B342DC52}" destId="{B9F51031-EDCB-4236-BF60-293A67BEE407}" srcOrd="1" destOrd="0" parTransId="{64737179-BCD7-4F67-9AAE-A46FFCFDD128}" sibTransId="{6F23DD1D-5E56-4676-B5DC-C1E7039FED04}"/>
    <dgm:cxn modelId="{A201DF66-582D-40B5-8770-A46C78E506BF}" srcId="{066A9902-2E7B-4AAF-BCBE-53B0A91EF33D}" destId="{956ACAB7-80E9-4407-9D5A-6FAD338ED9F5}" srcOrd="1" destOrd="0" parTransId="{75A39944-A66C-4304-8F71-E8BBB83D68A9}" sibTransId="{C09A710E-4C61-4950-AB05-B4DE1B6C024B}"/>
    <dgm:cxn modelId="{9EE3B8F4-FDEF-4B2E-A2EE-66161090542E}" srcId="{BC33E01A-6C02-473F-9343-5D2595F6107D}" destId="{F49C941A-B4A7-48DC-AC91-58A7597CF4CF}" srcOrd="6" destOrd="0" parTransId="{4A4B2BEC-CA9D-4FDA-AF46-47ED44E9055C}" sibTransId="{5351577A-46C5-4D5B-A1CB-B9B2A3B77433}"/>
    <dgm:cxn modelId="{FFC3A39F-7B3C-476A-B194-532EC86E44E6}" srcId="{066A9902-2E7B-4AAF-BCBE-53B0A91EF33D}" destId="{0E9FFF92-66F7-45F8-B82A-CB61B342DC52}" srcOrd="2" destOrd="0" parTransId="{62B6EFEB-767C-4B45-8085-5711530C2D3D}" sibTransId="{0EA9723C-46ED-48A3-B192-A9D1E2E4E915}"/>
    <dgm:cxn modelId="{160DEB54-D075-4F66-8188-BF61F8AD3CEE}" type="presOf" srcId="{956ACAB7-80E9-4407-9D5A-6FAD338ED9F5}" destId="{25C15211-9226-4FA9-A953-C4680B68A542}" srcOrd="0" destOrd="0" presId="urn:microsoft.com/office/officeart/2005/8/layout/hList1"/>
    <dgm:cxn modelId="{540BA200-421C-470C-B05B-EDE876267825}" srcId="{0E9FFF92-66F7-45F8-B82A-CB61B342DC52}" destId="{59409501-3731-4D63-81BD-07D4677A8D4E}" srcOrd="0" destOrd="0" parTransId="{851B4D19-583E-4AB9-B6A1-FFD10BD1A0C7}" sibTransId="{FBC190C7-A2F3-4792-8674-2D7E784B8E21}"/>
    <dgm:cxn modelId="{0BFE4047-29B2-49B8-BCF0-CAD1A85F0EF9}" srcId="{BC33E01A-6C02-473F-9343-5D2595F6107D}" destId="{B0B76D1D-05B0-47C6-A01A-7C2E869A82B0}" srcOrd="0" destOrd="0" parTransId="{36482D75-9F89-4B24-99CA-33302F9DA05D}" sibTransId="{A5AF8946-F971-4F41-BA75-95C0ABD1EA11}"/>
    <dgm:cxn modelId="{B763B84F-5E34-414F-9D12-4E5B424B240D}" type="presOf" srcId="{BC33E01A-6C02-473F-9343-5D2595F6107D}" destId="{611550CC-357A-45D1-BD37-AAD22A663817}" srcOrd="0" destOrd="0" presId="urn:microsoft.com/office/officeart/2005/8/layout/hList1"/>
    <dgm:cxn modelId="{71A878DF-F08C-4009-8120-13ABC11896FF}" srcId="{BC33E01A-6C02-473F-9343-5D2595F6107D}" destId="{3D56DE9E-EC0A-4450-A3E9-DC7DF5935CE8}" srcOrd="5" destOrd="0" parTransId="{47D87EEF-B1B4-45C3-83A1-378A907CD180}" sibTransId="{DEFA036D-3869-4A47-96CC-146CFF477F87}"/>
    <dgm:cxn modelId="{4DF7EE5C-9F02-4C90-A315-C8EC3E0F381E}" srcId="{0E9FFF92-66F7-45F8-B82A-CB61B342DC52}" destId="{937419B0-6FA0-4A4B-91CB-66BE43669AAA}" srcOrd="3" destOrd="0" parTransId="{C533764B-DE2F-4AF3-BC2A-8D3745F394C6}" sibTransId="{405E459E-EFC7-4D8E-86B9-4FD4ECC6D817}"/>
    <dgm:cxn modelId="{9594E71C-1E5A-41FA-AC41-F19D186CCCB3}" type="presOf" srcId="{A89DF812-0453-4EAF-855E-80CC62352410}" destId="{545F4C7C-24B9-401E-AC40-CB57A1377712}" srcOrd="0" destOrd="3" presId="urn:microsoft.com/office/officeart/2005/8/layout/hList1"/>
    <dgm:cxn modelId="{9E70AD6F-527C-4B93-8C01-87A2AD4D8582}" srcId="{BC33E01A-6C02-473F-9343-5D2595F6107D}" destId="{1851A0B8-B457-4281-A143-9A19311ECFAF}" srcOrd="7" destOrd="0" parTransId="{F119389E-8669-4D65-ACE8-FDDB0B68820B}" sibTransId="{3501DCE1-CBF9-46A8-99AF-8D0A2CE65DE0}"/>
    <dgm:cxn modelId="{12C4D710-43FD-4515-9DEA-150D6A87E834}" type="presOf" srcId="{B0B76D1D-05B0-47C6-A01A-7C2E869A82B0}" destId="{545F4C7C-24B9-401E-AC40-CB57A1377712}" srcOrd="0" destOrd="0" presId="urn:microsoft.com/office/officeart/2005/8/layout/hList1"/>
    <dgm:cxn modelId="{30D6EFC5-B8D3-4121-BE28-03CE0BA86C4A}" type="presOf" srcId="{F5BA560F-996D-4C83-BFCD-8AC54C31E765}" destId="{545F4C7C-24B9-401E-AC40-CB57A1377712}" srcOrd="0" destOrd="4" presId="urn:microsoft.com/office/officeart/2005/8/layout/hList1"/>
    <dgm:cxn modelId="{387EEAAC-7453-4EA7-AD30-E61C60F942F4}" srcId="{BC33E01A-6C02-473F-9343-5D2595F6107D}" destId="{F5BA560F-996D-4C83-BFCD-8AC54C31E765}" srcOrd="4" destOrd="0" parTransId="{146522F7-306A-46D8-B43F-43FE8A93D29B}" sibTransId="{04B9EEFF-BF33-49D5-879F-27A993D1496F}"/>
    <dgm:cxn modelId="{D05EFAFD-7533-4F53-8B54-66056ECACD7C}" srcId="{956ACAB7-80E9-4407-9D5A-6FAD338ED9F5}" destId="{176E579B-87F9-42FB-AE58-811B1518B98F}" srcOrd="1" destOrd="0" parTransId="{F96298F2-6032-462A-BA88-D6F102226735}" sibTransId="{DF75728C-3FBC-44B3-8E56-EBDF156B5351}"/>
    <dgm:cxn modelId="{35826F4E-BB3C-4F46-8597-78A2CA4F55AD}" type="presOf" srcId="{0E9FFF92-66F7-45F8-B82A-CB61B342DC52}" destId="{78ECAE76-0FE2-468B-964C-045A87F746DD}" srcOrd="0" destOrd="0" presId="urn:microsoft.com/office/officeart/2005/8/layout/hList1"/>
    <dgm:cxn modelId="{160096AB-2A2C-4872-848A-089751EA395D}" srcId="{066A9902-2E7B-4AAF-BCBE-53B0A91EF33D}" destId="{BC33E01A-6C02-473F-9343-5D2595F6107D}" srcOrd="0" destOrd="0" parTransId="{7EEE305B-35A7-4C38-93EF-02D97390E004}" sibTransId="{D1A40F94-55DE-4BB2-A057-E4B4B4C08DB8}"/>
    <dgm:cxn modelId="{83FA5F40-A445-4B46-9B60-4F454B78D4A0}" type="presOf" srcId="{066A9902-2E7B-4AAF-BCBE-53B0A91EF33D}" destId="{3DF0675D-5E40-4385-8EBE-84D9B9174AD9}" srcOrd="0" destOrd="0" presId="urn:microsoft.com/office/officeart/2005/8/layout/hList1"/>
    <dgm:cxn modelId="{E3B44E93-AE23-4911-ABE9-D4EC5CB6324A}" type="presOf" srcId="{2CE41684-2C14-44A9-93C7-DCDC195D3849}" destId="{545F4C7C-24B9-401E-AC40-CB57A1377712}" srcOrd="0" destOrd="1" presId="urn:microsoft.com/office/officeart/2005/8/layout/hList1"/>
    <dgm:cxn modelId="{5A5D5584-3D49-4AC7-B7F4-CCFDDA85A03C}" type="presOf" srcId="{3D56DE9E-EC0A-4450-A3E9-DC7DF5935CE8}" destId="{545F4C7C-24B9-401E-AC40-CB57A1377712}" srcOrd="0" destOrd="5" presId="urn:microsoft.com/office/officeart/2005/8/layout/hList1"/>
    <dgm:cxn modelId="{D7B4FD13-0782-48C2-9A7F-457FCAD8C950}" type="presOf" srcId="{1851A0B8-B457-4281-A143-9A19311ECFAF}" destId="{545F4C7C-24B9-401E-AC40-CB57A1377712}" srcOrd="0" destOrd="7" presId="urn:microsoft.com/office/officeart/2005/8/layout/hList1"/>
    <dgm:cxn modelId="{10D38696-E0AA-4A7B-9E59-7D52FD6CC8B8}" type="presOf" srcId="{B9F51031-EDCB-4236-BF60-293A67BEE407}" destId="{60A68B76-4B8A-48CB-8362-663319E3D762}" srcOrd="0" destOrd="1" presId="urn:microsoft.com/office/officeart/2005/8/layout/hList1"/>
    <dgm:cxn modelId="{97AFBE5C-A3A7-42A0-8B5A-AD5074DA16A2}" srcId="{0E9FFF92-66F7-45F8-B82A-CB61B342DC52}" destId="{A672032A-5F60-4D99-9DAF-480AB0F668F1}" srcOrd="2" destOrd="0" parTransId="{DCAEAC3C-5A0A-4334-895A-9D05849CA71D}" sibTransId="{0511AA51-B36F-4F1B-BE08-70B6E9383E38}"/>
    <dgm:cxn modelId="{EDA3D3CA-D238-47EF-B811-CE2DDFA0B3E3}" type="presParOf" srcId="{3DF0675D-5E40-4385-8EBE-84D9B9174AD9}" destId="{92F05D21-EAF7-4BE1-B280-9721B38B3E05}" srcOrd="0" destOrd="0" presId="urn:microsoft.com/office/officeart/2005/8/layout/hList1"/>
    <dgm:cxn modelId="{53DA9E86-A139-4821-96D0-C257576F5B42}" type="presParOf" srcId="{92F05D21-EAF7-4BE1-B280-9721B38B3E05}" destId="{611550CC-357A-45D1-BD37-AAD22A663817}" srcOrd="0" destOrd="0" presId="urn:microsoft.com/office/officeart/2005/8/layout/hList1"/>
    <dgm:cxn modelId="{A79FBAB0-7A7F-4477-87B1-958D5A08FA52}" type="presParOf" srcId="{92F05D21-EAF7-4BE1-B280-9721B38B3E05}" destId="{545F4C7C-24B9-401E-AC40-CB57A1377712}" srcOrd="1" destOrd="0" presId="urn:microsoft.com/office/officeart/2005/8/layout/hList1"/>
    <dgm:cxn modelId="{7C2235FF-C5BA-41C4-B61B-0EFAC64D7BE7}" type="presParOf" srcId="{3DF0675D-5E40-4385-8EBE-84D9B9174AD9}" destId="{26175571-8701-4AC8-AF41-8B2733DA01E3}" srcOrd="1" destOrd="0" presId="urn:microsoft.com/office/officeart/2005/8/layout/hList1"/>
    <dgm:cxn modelId="{09B99B1C-C77E-4852-8C35-08DB705B4332}" type="presParOf" srcId="{3DF0675D-5E40-4385-8EBE-84D9B9174AD9}" destId="{C84B7263-1D65-424B-9C37-32B6ED79379F}" srcOrd="2" destOrd="0" presId="urn:microsoft.com/office/officeart/2005/8/layout/hList1"/>
    <dgm:cxn modelId="{693E666E-CDFB-497C-A404-BEBC4145CD29}" type="presParOf" srcId="{C84B7263-1D65-424B-9C37-32B6ED79379F}" destId="{25C15211-9226-4FA9-A953-C4680B68A542}" srcOrd="0" destOrd="0" presId="urn:microsoft.com/office/officeart/2005/8/layout/hList1"/>
    <dgm:cxn modelId="{385372F9-1FC2-4EB9-A927-FBFDCAD24FA5}" type="presParOf" srcId="{C84B7263-1D65-424B-9C37-32B6ED79379F}" destId="{66EC60DE-3D06-45D3-85F9-E467082D2027}" srcOrd="1" destOrd="0" presId="urn:microsoft.com/office/officeart/2005/8/layout/hList1"/>
    <dgm:cxn modelId="{F41F377E-2509-409F-98A7-28FAD4CCECD9}" type="presParOf" srcId="{3DF0675D-5E40-4385-8EBE-84D9B9174AD9}" destId="{1A24B335-7D7F-4DDC-B4DB-E53A826F469B}" srcOrd="3" destOrd="0" presId="urn:microsoft.com/office/officeart/2005/8/layout/hList1"/>
    <dgm:cxn modelId="{FADABB89-03F5-4505-BA4C-9C66BFD8603D}" type="presParOf" srcId="{3DF0675D-5E40-4385-8EBE-84D9B9174AD9}" destId="{B2211F7E-DFEC-41FA-8425-DBA71CC9CEED}" srcOrd="4" destOrd="0" presId="urn:microsoft.com/office/officeart/2005/8/layout/hList1"/>
    <dgm:cxn modelId="{D11C005C-1196-4651-AFE9-DC21CEF69C6F}" type="presParOf" srcId="{B2211F7E-DFEC-41FA-8425-DBA71CC9CEED}" destId="{78ECAE76-0FE2-468B-964C-045A87F746DD}" srcOrd="0" destOrd="0" presId="urn:microsoft.com/office/officeart/2005/8/layout/hList1"/>
    <dgm:cxn modelId="{68D709B1-E8DC-42E2-8EC0-A55C4C831F71}" type="presParOf" srcId="{B2211F7E-DFEC-41FA-8425-DBA71CC9CEED}" destId="{60A68B76-4B8A-48CB-8362-663319E3D762}" srcOrd="1" destOrd="0" presId="urn:microsoft.com/office/officeart/2005/8/layout/hList1"/>
  </dgm:cxnLst>
  <dgm:bg/>
  <dgm:whole/>
</dgm:dataModel>
</file>

<file path=ppt/diagrams/data9.xml><?xml version="1.0" encoding="utf-8"?>
<dgm:dataModel xmlns:dgm="http://schemas.openxmlformats.org/drawingml/2006/diagram" xmlns:a="http://schemas.openxmlformats.org/drawingml/2006/main">
  <dgm:ptLst>
    <dgm:pt modelId="{066A9902-2E7B-4AAF-BCBE-53B0A91EF33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BC33E01A-6C02-473F-9343-5D2595F6107D}">
      <dgm:prSet phldrT="[Text]"/>
      <dgm:spPr>
        <a:solidFill>
          <a:srgbClr val="990000"/>
        </a:solidFill>
      </dgm:spPr>
      <dgm:t>
        <a:bodyPr/>
        <a:lstStyle/>
        <a:p>
          <a:r>
            <a:rPr lang="id-ID" b="1" dirty="0" smtClean="0"/>
            <a:t>keterlibatan pimpinan (5)</a:t>
          </a:r>
          <a:endParaRPr lang="en-US" dirty="0"/>
        </a:p>
      </dgm:t>
      <dgm:extLst>
        <a:ext uri="{E40237B7-FDA0-4F09-8148-C483321AD2D9}"/>
      </dgm:extLst>
    </dgm:pt>
    <dgm:pt modelId="{7EEE305B-35A7-4C38-93EF-02D97390E004}" type="parTrans" cxnId="{160096AB-2A2C-4872-848A-089751EA395D}">
      <dgm:prSet/>
      <dgm:spPr/>
      <dgm:t>
        <a:bodyPr/>
        <a:lstStyle/>
        <a:p>
          <a:endParaRPr lang="en-US"/>
        </a:p>
      </dgm:t>
    </dgm:pt>
    <dgm:pt modelId="{D1A40F94-55DE-4BB2-A057-E4B4B4C08DB8}" type="sibTrans" cxnId="{160096AB-2A2C-4872-848A-089751EA395D}">
      <dgm:prSet/>
      <dgm:spPr/>
      <dgm:t>
        <a:bodyPr/>
        <a:lstStyle/>
        <a:p>
          <a:endParaRPr lang="en-US"/>
        </a:p>
      </dgm:t>
    </dgm:pt>
    <dgm:pt modelId="{B0B76D1D-05B0-47C6-A01A-7C2E869A82B0}">
      <dgm:prSet phldrT="[Text]"/>
      <dgm:spPr>
        <a:solidFill>
          <a:srgbClr val="FF9966">
            <a:alpha val="89804"/>
          </a:srgbClr>
        </a:solidFill>
      </dgm:spPr>
      <dgm:t>
        <a:bodyPr/>
        <a:lstStyle/>
        <a:p>
          <a:r>
            <a:rPr lang="id-ID" dirty="0" smtClean="0"/>
            <a:t>pimpinan terlibat secara langsung pada saat penyusunan Perencanaan</a:t>
          </a:r>
          <a:endParaRPr lang="en-US" dirty="0"/>
        </a:p>
      </dgm:t>
    </dgm:pt>
    <dgm:pt modelId="{36482D75-9F89-4B24-99CA-33302F9DA05D}" type="parTrans" cxnId="{0BFE4047-29B2-49B8-BCF0-CAD1A85F0EF9}">
      <dgm:prSet/>
      <dgm:spPr/>
      <dgm:t>
        <a:bodyPr/>
        <a:lstStyle/>
        <a:p>
          <a:endParaRPr lang="en-US"/>
        </a:p>
      </dgm:t>
    </dgm:pt>
    <dgm:pt modelId="{A5AF8946-F971-4F41-BA75-95C0ABD1EA11}" type="sibTrans" cxnId="{0BFE4047-29B2-49B8-BCF0-CAD1A85F0EF9}">
      <dgm:prSet/>
      <dgm:spPr/>
      <dgm:t>
        <a:bodyPr/>
        <a:lstStyle/>
        <a:p>
          <a:endParaRPr lang="en-US"/>
        </a:p>
      </dgm:t>
    </dgm:pt>
    <dgm:pt modelId="{956ACAB7-80E9-4407-9D5A-6FAD338ED9F5}">
      <dgm:prSet phldrT="[Text]"/>
      <dgm:spPr>
        <a:solidFill>
          <a:srgbClr val="990000"/>
        </a:solidFill>
      </dgm:spPr>
      <dgm:t>
        <a:bodyPr/>
        <a:lstStyle/>
        <a:p>
          <a:r>
            <a:rPr lang="id-ID" b="1" dirty="0" smtClean="0"/>
            <a:t>Pengelolaan Akuntabilitas Kinerja (3)</a:t>
          </a:r>
          <a:endParaRPr lang="en-US" dirty="0"/>
        </a:p>
      </dgm:t>
      <dgm:extLst>
        <a:ext uri="{E40237B7-FDA0-4F09-8148-C483321AD2D9}"/>
      </dgm:extLst>
    </dgm:pt>
    <dgm:pt modelId="{75A39944-A66C-4304-8F71-E8BBB83D68A9}" type="parTrans" cxnId="{A201DF66-582D-40B5-8770-A46C78E506BF}">
      <dgm:prSet/>
      <dgm:spPr/>
      <dgm:t>
        <a:bodyPr/>
        <a:lstStyle/>
        <a:p>
          <a:endParaRPr lang="en-US"/>
        </a:p>
      </dgm:t>
    </dgm:pt>
    <dgm:pt modelId="{C09A710E-4C61-4950-AB05-B4DE1B6C024B}" type="sibTrans" cxnId="{A201DF66-582D-40B5-8770-A46C78E506BF}">
      <dgm:prSet/>
      <dgm:spPr/>
      <dgm:t>
        <a:bodyPr/>
        <a:lstStyle/>
        <a:p>
          <a:endParaRPr lang="en-US"/>
        </a:p>
      </dgm:t>
    </dgm:pt>
    <dgm:pt modelId="{F6078BA9-0AD6-44E2-92F4-95302D4DAEBA}">
      <dgm:prSet phldrT="[Text]"/>
      <dgm:spPr>
        <a:solidFill>
          <a:srgbClr val="FF9966">
            <a:alpha val="89804"/>
          </a:srgbClr>
        </a:solidFill>
      </dgm:spPr>
      <dgm:t>
        <a:bodyPr/>
        <a:lstStyle/>
        <a:p>
          <a:r>
            <a:rPr lang="en-US" b="0" i="0" u="none" dirty="0" err="1" smtClean="0"/>
            <a:t>Dokumen</a:t>
          </a:r>
          <a:r>
            <a:rPr lang="en-US" b="0" i="0" u="none" dirty="0" smtClean="0"/>
            <a:t> </a:t>
          </a:r>
          <a:r>
            <a:rPr lang="en-US" b="0" i="0" u="none" dirty="0" err="1" smtClean="0"/>
            <a:t>perencanaan</a:t>
          </a:r>
          <a:r>
            <a:rPr lang="en-US" b="0" i="0" u="none" dirty="0" smtClean="0"/>
            <a:t> </a:t>
          </a:r>
          <a:r>
            <a:rPr lang="en-US" b="0" i="0" u="none" dirty="0" err="1" smtClean="0"/>
            <a:t>sudah</a:t>
          </a:r>
          <a:r>
            <a:rPr lang="en-US" b="0" i="0" u="none" dirty="0" smtClean="0"/>
            <a:t> </a:t>
          </a:r>
          <a:r>
            <a:rPr lang="en-US" b="0" i="0" u="none" dirty="0" err="1" smtClean="0"/>
            <a:t>ada</a:t>
          </a:r>
          <a:endParaRPr lang="en-US" dirty="0"/>
        </a:p>
      </dgm:t>
    </dgm:pt>
    <dgm:pt modelId="{021AB38F-CE45-427A-864E-A248B1BD825D}" type="parTrans" cxnId="{C90B4181-5D7D-4056-9932-C104BF2531DB}">
      <dgm:prSet/>
      <dgm:spPr/>
      <dgm:t>
        <a:bodyPr/>
        <a:lstStyle/>
        <a:p>
          <a:endParaRPr lang="en-US"/>
        </a:p>
      </dgm:t>
    </dgm:pt>
    <dgm:pt modelId="{2920DE3E-F3DD-4CB8-879B-58D012265644}" type="sibTrans" cxnId="{C90B4181-5D7D-4056-9932-C104BF2531DB}">
      <dgm:prSet/>
      <dgm:spPr/>
      <dgm:t>
        <a:bodyPr/>
        <a:lstStyle/>
        <a:p>
          <a:endParaRPr lang="en-US"/>
        </a:p>
      </dgm:t>
    </dgm:pt>
    <dgm:pt modelId="{689E5257-EE30-4A9A-9CED-B456893FF43A}">
      <dgm:prSet/>
      <dgm:spPr>
        <a:solidFill>
          <a:srgbClr val="FF9966">
            <a:alpha val="89804"/>
          </a:srgbClr>
        </a:solidFill>
      </dgm:spPr>
      <dgm:t>
        <a:bodyPr/>
        <a:lstStyle/>
        <a:p>
          <a:endParaRPr lang="en-US" dirty="0"/>
        </a:p>
      </dgm:t>
    </dgm:pt>
    <dgm:pt modelId="{EE0E19E6-AD81-4D53-8414-669582BCF907}" type="parTrans" cxnId="{03658F47-992C-45AB-9C7B-866E4851AE14}">
      <dgm:prSet/>
      <dgm:spPr/>
      <dgm:t>
        <a:bodyPr/>
        <a:lstStyle/>
        <a:p>
          <a:endParaRPr lang="en-US"/>
        </a:p>
      </dgm:t>
    </dgm:pt>
    <dgm:pt modelId="{D143BB0D-38AE-49F0-9DE6-DA9B65923282}" type="sibTrans" cxnId="{03658F47-992C-45AB-9C7B-866E4851AE14}">
      <dgm:prSet/>
      <dgm:spPr/>
      <dgm:t>
        <a:bodyPr/>
        <a:lstStyle/>
        <a:p>
          <a:endParaRPr lang="en-US"/>
        </a:p>
      </dgm:t>
    </dgm:pt>
    <dgm:pt modelId="{E6D6A85B-9EE6-4126-9C2F-C4AEC36E6719}">
      <dgm:prSet/>
      <dgm:spPr>
        <a:solidFill>
          <a:srgbClr val="FF9966">
            <a:alpha val="89804"/>
          </a:srgbClr>
        </a:solidFill>
      </dgm:spPr>
      <dgm:t>
        <a:bodyPr/>
        <a:lstStyle/>
        <a:p>
          <a:r>
            <a:rPr lang="id-ID" dirty="0" smtClean="0"/>
            <a:t>pimpinan terlibat secara lan</a:t>
          </a:r>
          <a:r>
            <a:rPr lang="en-US" dirty="0" smtClean="0"/>
            <a:t>g</a:t>
          </a:r>
          <a:r>
            <a:rPr lang="id-ID" dirty="0" smtClean="0"/>
            <a:t>sung pada saat penyusunan Penetapan Kinerja</a:t>
          </a:r>
          <a:endParaRPr lang="en-US" dirty="0"/>
        </a:p>
      </dgm:t>
    </dgm:pt>
    <dgm:pt modelId="{BD749349-2454-4850-BC90-99ABC2C93286}" type="parTrans" cxnId="{32DD22A5-56F5-4ACA-9CD3-2CD05A97F909}">
      <dgm:prSet/>
      <dgm:spPr/>
      <dgm:t>
        <a:bodyPr/>
        <a:lstStyle/>
        <a:p>
          <a:endParaRPr lang="en-US"/>
        </a:p>
      </dgm:t>
    </dgm:pt>
    <dgm:pt modelId="{5D35A721-0FB8-4F9B-B72A-6DCDF68C7914}" type="sibTrans" cxnId="{32DD22A5-56F5-4ACA-9CD3-2CD05A97F909}">
      <dgm:prSet/>
      <dgm:spPr/>
      <dgm:t>
        <a:bodyPr/>
        <a:lstStyle/>
        <a:p>
          <a:endParaRPr lang="en-US"/>
        </a:p>
      </dgm:t>
    </dgm:pt>
    <dgm:pt modelId="{E2399702-FA70-4889-AC9A-124A570A792B}">
      <dgm:prSet/>
      <dgm:spPr>
        <a:solidFill>
          <a:srgbClr val="FF9966">
            <a:alpha val="89804"/>
          </a:srgbClr>
        </a:solidFill>
      </dgm:spPr>
      <dgm:t>
        <a:bodyPr/>
        <a:lstStyle/>
        <a:p>
          <a:endParaRPr lang="en-US" dirty="0"/>
        </a:p>
      </dgm:t>
    </dgm:pt>
    <dgm:pt modelId="{E0AAE436-2B84-4E2E-BF35-BDE6A4267CEA}" type="parTrans" cxnId="{CD2B2DD9-73CD-417A-87B4-9B06199CE532}">
      <dgm:prSet/>
      <dgm:spPr/>
      <dgm:t>
        <a:bodyPr/>
        <a:lstStyle/>
        <a:p>
          <a:endParaRPr lang="en-US"/>
        </a:p>
      </dgm:t>
    </dgm:pt>
    <dgm:pt modelId="{BC1B8C27-5381-4375-8E2B-78CEA7195166}" type="sibTrans" cxnId="{CD2B2DD9-73CD-417A-87B4-9B06199CE532}">
      <dgm:prSet/>
      <dgm:spPr/>
      <dgm:t>
        <a:bodyPr/>
        <a:lstStyle/>
        <a:p>
          <a:endParaRPr lang="en-US"/>
        </a:p>
      </dgm:t>
    </dgm:pt>
    <dgm:pt modelId="{69FDF41A-CE26-4B06-B623-1AFCD074180C}">
      <dgm:prSet/>
      <dgm:spPr>
        <a:solidFill>
          <a:srgbClr val="FF9966">
            <a:alpha val="89804"/>
          </a:srgbClr>
        </a:solidFill>
      </dgm:spPr>
      <dgm:t>
        <a:bodyPr/>
        <a:lstStyle/>
        <a:p>
          <a:r>
            <a:rPr lang="id-ID" dirty="0" smtClean="0"/>
            <a:t>pimpinan memantau pencapaian kinerja secara berkala</a:t>
          </a:r>
          <a:endParaRPr lang="en-US" dirty="0"/>
        </a:p>
      </dgm:t>
    </dgm:pt>
    <dgm:pt modelId="{7DE54D8D-FEAC-4BD8-8F15-DB11833619D8}" type="parTrans" cxnId="{A9D66066-6E2C-40CE-8B9F-2E93528108B6}">
      <dgm:prSet/>
      <dgm:spPr/>
      <dgm:t>
        <a:bodyPr/>
        <a:lstStyle/>
        <a:p>
          <a:endParaRPr lang="en-US"/>
        </a:p>
      </dgm:t>
    </dgm:pt>
    <dgm:pt modelId="{31D47CAC-A1D4-444C-83A9-96A0AFEFE73C}" type="sibTrans" cxnId="{A9D66066-6E2C-40CE-8B9F-2E93528108B6}">
      <dgm:prSet/>
      <dgm:spPr/>
      <dgm:t>
        <a:bodyPr/>
        <a:lstStyle/>
        <a:p>
          <a:endParaRPr lang="en-US"/>
        </a:p>
      </dgm:t>
    </dgm:pt>
    <dgm:pt modelId="{7627048E-CD2B-4017-9DF7-226639900C06}">
      <dgm:prSet/>
      <dgm:spPr/>
      <dgm:t>
        <a:bodyPr/>
        <a:lstStyle/>
        <a:p>
          <a:r>
            <a:rPr lang="en-US" b="0" i="0" u="none" dirty="0" err="1" smtClean="0"/>
            <a:t>Dokumen</a:t>
          </a:r>
          <a:r>
            <a:rPr lang="en-US" b="0" i="0" u="none" dirty="0" smtClean="0"/>
            <a:t> </a:t>
          </a:r>
          <a:r>
            <a:rPr lang="en-US" b="0" i="0" u="none" dirty="0" err="1" smtClean="0"/>
            <a:t>perencanaan</a:t>
          </a:r>
          <a:r>
            <a:rPr lang="en-US" b="0" i="0" u="none" dirty="0" smtClean="0"/>
            <a:t> </a:t>
          </a:r>
          <a:r>
            <a:rPr lang="en-US" b="0" i="0" u="none" dirty="0" err="1" smtClean="0"/>
            <a:t>telah</a:t>
          </a:r>
          <a:r>
            <a:rPr lang="en-US" b="0" i="0" u="none" dirty="0" smtClean="0"/>
            <a:t> </a:t>
          </a:r>
          <a:r>
            <a:rPr lang="en-US" b="0" i="0" u="none" dirty="0" err="1" smtClean="0"/>
            <a:t>berorientasi</a:t>
          </a:r>
          <a:r>
            <a:rPr lang="en-US" b="0" i="0" u="none" dirty="0" smtClean="0"/>
            <a:t> </a:t>
          </a:r>
          <a:r>
            <a:rPr lang="en-US" b="0" i="0" u="none" dirty="0" err="1" smtClean="0"/>
            <a:t>hasil</a:t>
          </a:r>
          <a:endParaRPr lang="fi-FI" dirty="0"/>
        </a:p>
      </dgm:t>
    </dgm:pt>
    <dgm:pt modelId="{7033FA65-1E2F-4282-91D5-BC45BD1BE1CB}" type="parTrans" cxnId="{8705943C-DDC2-4AC5-9961-A38764619670}">
      <dgm:prSet/>
      <dgm:spPr/>
      <dgm:t>
        <a:bodyPr/>
        <a:lstStyle/>
        <a:p>
          <a:endParaRPr lang="en-US"/>
        </a:p>
      </dgm:t>
    </dgm:pt>
    <dgm:pt modelId="{49D5C8E5-1EC2-4335-B70B-EFA6839802BA}" type="sibTrans" cxnId="{8705943C-DDC2-4AC5-9961-A38764619670}">
      <dgm:prSet/>
      <dgm:spPr/>
      <dgm:t>
        <a:bodyPr/>
        <a:lstStyle/>
        <a:p>
          <a:endParaRPr lang="en-US"/>
        </a:p>
      </dgm:t>
    </dgm:pt>
    <dgm:pt modelId="{48098E0F-4AC2-4E6D-9E95-505CAF38A2E2}">
      <dgm:prSet/>
      <dgm:spPr/>
      <dgm:t>
        <a:bodyPr/>
        <a:lstStyle/>
        <a:p>
          <a:r>
            <a:rPr lang="en-US" b="0" i="0" u="none" dirty="0" err="1" smtClean="0"/>
            <a:t>Indikator</a:t>
          </a:r>
          <a:r>
            <a:rPr lang="en-US" b="0" i="0" u="none" dirty="0" smtClean="0"/>
            <a:t> </a:t>
          </a:r>
          <a:r>
            <a:rPr lang="en-US" b="0" i="0" u="none" dirty="0" err="1" smtClean="0"/>
            <a:t>Kinerja</a:t>
          </a:r>
          <a:r>
            <a:rPr lang="en-US" b="0" i="0" u="none" dirty="0" smtClean="0"/>
            <a:t> </a:t>
          </a:r>
          <a:r>
            <a:rPr lang="en-US" b="0" i="0" u="none" dirty="0" err="1" smtClean="0"/>
            <a:t>Utama</a:t>
          </a:r>
          <a:r>
            <a:rPr lang="en-US" b="0" i="0" u="none" dirty="0" smtClean="0"/>
            <a:t> (IKU)</a:t>
          </a:r>
          <a:endParaRPr lang="en-US" dirty="0"/>
        </a:p>
      </dgm:t>
    </dgm:pt>
    <dgm:pt modelId="{031C7A68-7714-4B43-AF29-A8592DF17E59}" type="parTrans" cxnId="{93EDC382-1805-4530-BE0C-67E35BDA3EB2}">
      <dgm:prSet/>
      <dgm:spPr/>
      <dgm:t>
        <a:bodyPr/>
        <a:lstStyle/>
        <a:p>
          <a:endParaRPr lang="en-US"/>
        </a:p>
      </dgm:t>
    </dgm:pt>
    <dgm:pt modelId="{8CAC5542-8AAC-4E31-A5B2-A9A757AA7F8B}" type="sibTrans" cxnId="{93EDC382-1805-4530-BE0C-67E35BDA3EB2}">
      <dgm:prSet/>
      <dgm:spPr/>
      <dgm:t>
        <a:bodyPr/>
        <a:lstStyle/>
        <a:p>
          <a:endParaRPr lang="en-US"/>
        </a:p>
      </dgm:t>
    </dgm:pt>
    <dgm:pt modelId="{A18F559B-67D5-47A6-8CC4-85D95F82B956}">
      <dgm:prSet/>
      <dgm:spPr/>
      <dgm:t>
        <a:bodyPr/>
        <a:lstStyle/>
        <a:p>
          <a:r>
            <a:rPr lang="en-US" b="0" i="0" u="none" dirty="0" err="1" smtClean="0"/>
            <a:t>indikator</a:t>
          </a:r>
          <a:r>
            <a:rPr lang="en-US" b="0" i="0" u="none" dirty="0" smtClean="0"/>
            <a:t> </a:t>
          </a:r>
          <a:r>
            <a:rPr lang="en-US" b="0" i="0" u="none" dirty="0" err="1" smtClean="0"/>
            <a:t>kinerja</a:t>
          </a:r>
          <a:r>
            <a:rPr lang="en-US" b="0" i="0" u="none" dirty="0" smtClean="0"/>
            <a:t> </a:t>
          </a:r>
          <a:r>
            <a:rPr lang="en-US" b="0" i="0" u="none" dirty="0" err="1" smtClean="0"/>
            <a:t>telah</a:t>
          </a:r>
          <a:r>
            <a:rPr lang="en-US" b="0" i="0" u="none" dirty="0" smtClean="0"/>
            <a:t> SMART</a:t>
          </a:r>
          <a:endParaRPr lang="en-US" dirty="0"/>
        </a:p>
      </dgm:t>
    </dgm:pt>
    <dgm:pt modelId="{93882BF3-6D32-4D8E-9F73-DA197A552BCC}" type="parTrans" cxnId="{112A5DD1-F522-442C-91AB-2C79D075B11B}">
      <dgm:prSet/>
      <dgm:spPr/>
      <dgm:t>
        <a:bodyPr/>
        <a:lstStyle/>
        <a:p>
          <a:endParaRPr lang="en-US"/>
        </a:p>
      </dgm:t>
    </dgm:pt>
    <dgm:pt modelId="{C76C934C-9A0A-47A6-AB51-7C1D6B46E4F5}" type="sibTrans" cxnId="{112A5DD1-F522-442C-91AB-2C79D075B11B}">
      <dgm:prSet/>
      <dgm:spPr/>
      <dgm:t>
        <a:bodyPr/>
        <a:lstStyle/>
        <a:p>
          <a:endParaRPr lang="en-US"/>
        </a:p>
      </dgm:t>
    </dgm:pt>
    <dgm:pt modelId="{81F261CE-0689-4FCC-B878-A54528AB574B}">
      <dgm:prSet/>
      <dgm:spPr/>
      <dgm:t>
        <a:bodyPr/>
        <a:lstStyle/>
        <a:p>
          <a:r>
            <a:rPr lang="en-US" b="0" i="0" u="none" dirty="0" smtClean="0"/>
            <a:t> </a:t>
          </a:r>
          <a:r>
            <a:rPr lang="en-US" b="0" i="0" u="none" dirty="0" err="1" smtClean="0"/>
            <a:t>laporan</a:t>
          </a:r>
          <a:r>
            <a:rPr lang="en-US" b="0" i="0" u="none" dirty="0" smtClean="0"/>
            <a:t> </a:t>
          </a:r>
          <a:r>
            <a:rPr lang="en-US" b="0" i="0" u="none" dirty="0" err="1" smtClean="0"/>
            <a:t>kinerja</a:t>
          </a:r>
          <a:r>
            <a:rPr lang="en-US" b="0" i="0" u="none" dirty="0" smtClean="0"/>
            <a:t> </a:t>
          </a:r>
          <a:r>
            <a:rPr lang="en-US" b="0" i="0" u="none" dirty="0" err="1" smtClean="0"/>
            <a:t>telah</a:t>
          </a:r>
          <a:r>
            <a:rPr lang="en-US" b="0" i="0" u="none" dirty="0" smtClean="0"/>
            <a:t> </a:t>
          </a:r>
          <a:r>
            <a:rPr lang="en-US" b="0" i="0" u="none" dirty="0" err="1" smtClean="0"/>
            <a:t>disusun</a:t>
          </a:r>
          <a:r>
            <a:rPr lang="en-US" b="0" i="0" u="none" dirty="0" smtClean="0"/>
            <a:t> </a:t>
          </a:r>
          <a:r>
            <a:rPr lang="en-US" b="0" i="0" u="none" dirty="0" err="1" smtClean="0"/>
            <a:t>tepat</a:t>
          </a:r>
          <a:r>
            <a:rPr lang="en-US" b="0" i="0" u="none" dirty="0" smtClean="0"/>
            <a:t> </a:t>
          </a:r>
          <a:r>
            <a:rPr lang="en-US" b="0" i="0" u="none" dirty="0" err="1" smtClean="0"/>
            <a:t>waktu</a:t>
          </a:r>
          <a:endParaRPr lang="en-US" dirty="0"/>
        </a:p>
      </dgm:t>
    </dgm:pt>
    <dgm:pt modelId="{7298AD64-AE28-4695-8CF0-6259EFB10061}" type="parTrans" cxnId="{7B78220A-C1AF-4B1B-A4C1-7FEC172305F4}">
      <dgm:prSet/>
      <dgm:spPr/>
      <dgm:t>
        <a:bodyPr/>
        <a:lstStyle/>
        <a:p>
          <a:endParaRPr lang="en-US"/>
        </a:p>
      </dgm:t>
    </dgm:pt>
    <dgm:pt modelId="{DC93E649-AA9E-417B-9A6D-E7A529FEA3EE}" type="sibTrans" cxnId="{7B78220A-C1AF-4B1B-A4C1-7FEC172305F4}">
      <dgm:prSet/>
      <dgm:spPr/>
      <dgm:t>
        <a:bodyPr/>
        <a:lstStyle/>
        <a:p>
          <a:endParaRPr lang="en-US"/>
        </a:p>
      </dgm:t>
    </dgm:pt>
    <dgm:pt modelId="{6E0628BB-525A-4FC4-8B34-06E96AD4484D}">
      <dgm:prSet/>
      <dgm:spPr/>
      <dgm:t>
        <a:bodyPr/>
        <a:lstStyle/>
        <a:p>
          <a:endParaRPr lang="fi-FI" dirty="0"/>
        </a:p>
      </dgm:t>
    </dgm:pt>
    <dgm:pt modelId="{5F46E15F-AFA1-4B85-9E6E-4DC30817A19A}" type="parTrans" cxnId="{8DBC4B2C-B08A-4878-A8FA-BE80A5855124}">
      <dgm:prSet/>
      <dgm:spPr/>
      <dgm:t>
        <a:bodyPr/>
        <a:lstStyle/>
        <a:p>
          <a:endParaRPr lang="en-US"/>
        </a:p>
      </dgm:t>
    </dgm:pt>
    <dgm:pt modelId="{07960822-0955-40ED-91E6-78BB2DEDEEB5}" type="sibTrans" cxnId="{8DBC4B2C-B08A-4878-A8FA-BE80A5855124}">
      <dgm:prSet/>
      <dgm:spPr/>
      <dgm:t>
        <a:bodyPr/>
        <a:lstStyle/>
        <a:p>
          <a:endParaRPr lang="en-US"/>
        </a:p>
      </dgm:t>
    </dgm:pt>
    <dgm:pt modelId="{109F106B-A359-445A-8A6A-6628B55E5CFD}">
      <dgm:prSet/>
      <dgm:spPr/>
      <dgm:t>
        <a:bodyPr/>
        <a:lstStyle/>
        <a:p>
          <a:endParaRPr lang="en-US" dirty="0"/>
        </a:p>
      </dgm:t>
    </dgm:pt>
    <dgm:pt modelId="{A43886FF-FB81-4476-A400-6112FA09D9C3}" type="parTrans" cxnId="{FEE7DA9C-C781-418B-A211-CFCD3FCBF1BC}">
      <dgm:prSet/>
      <dgm:spPr/>
      <dgm:t>
        <a:bodyPr/>
        <a:lstStyle/>
        <a:p>
          <a:endParaRPr lang="en-US"/>
        </a:p>
      </dgm:t>
    </dgm:pt>
    <dgm:pt modelId="{F955DF1F-B317-4298-AF03-03C9CD947271}" type="sibTrans" cxnId="{FEE7DA9C-C781-418B-A211-CFCD3FCBF1BC}">
      <dgm:prSet/>
      <dgm:spPr/>
      <dgm:t>
        <a:bodyPr/>
        <a:lstStyle/>
        <a:p>
          <a:endParaRPr lang="en-US"/>
        </a:p>
      </dgm:t>
    </dgm:pt>
    <dgm:pt modelId="{C9D5456F-3980-42A0-A4E9-AA714D0D1D76}">
      <dgm:prSet/>
      <dgm:spPr/>
      <dgm:t>
        <a:bodyPr/>
        <a:lstStyle/>
        <a:p>
          <a:endParaRPr lang="en-US" dirty="0"/>
        </a:p>
      </dgm:t>
    </dgm:pt>
    <dgm:pt modelId="{F1B285F5-37E0-430C-BFFA-BB6F0753FB9D}" type="parTrans" cxnId="{FFDEA868-132A-45BF-B3C4-97B2DD56B04F}">
      <dgm:prSet/>
      <dgm:spPr/>
      <dgm:t>
        <a:bodyPr/>
        <a:lstStyle/>
        <a:p>
          <a:endParaRPr lang="en-US"/>
        </a:p>
      </dgm:t>
    </dgm:pt>
    <dgm:pt modelId="{3A898ABB-C97F-47F2-9EC2-689DF154BBD5}" type="sibTrans" cxnId="{FFDEA868-132A-45BF-B3C4-97B2DD56B04F}">
      <dgm:prSet/>
      <dgm:spPr/>
      <dgm:t>
        <a:bodyPr/>
        <a:lstStyle/>
        <a:p>
          <a:endParaRPr lang="en-US"/>
        </a:p>
      </dgm:t>
    </dgm:pt>
    <dgm:pt modelId="{54D2640B-2160-499F-9AD5-F962F45F1FAA}">
      <dgm:prSet/>
      <dgm:spPr/>
      <dgm:t>
        <a:bodyPr/>
        <a:lstStyle/>
        <a:p>
          <a:endParaRPr lang="en-US" dirty="0"/>
        </a:p>
      </dgm:t>
    </dgm:pt>
    <dgm:pt modelId="{F8B313DE-4B1A-4380-A00F-D487223F4DC0}" type="parTrans" cxnId="{76786D12-2CAB-4B2A-878F-A71A72A878FD}">
      <dgm:prSet/>
      <dgm:spPr/>
      <dgm:t>
        <a:bodyPr/>
        <a:lstStyle/>
        <a:p>
          <a:endParaRPr lang="en-US"/>
        </a:p>
      </dgm:t>
    </dgm:pt>
    <dgm:pt modelId="{1B65CBD8-7A38-4608-9B02-EA006310B0A8}" type="sibTrans" cxnId="{76786D12-2CAB-4B2A-878F-A71A72A878FD}">
      <dgm:prSet/>
      <dgm:spPr/>
      <dgm:t>
        <a:bodyPr/>
        <a:lstStyle/>
        <a:p>
          <a:endParaRPr lang="en-US"/>
        </a:p>
      </dgm:t>
    </dgm:pt>
    <dgm:pt modelId="{D454ED70-862D-B34F-9C1E-9E845A2D0B00}">
      <dgm:prSet/>
      <dgm:spPr/>
      <dgm:t>
        <a:bodyPr/>
        <a:lstStyle/>
        <a:p>
          <a:r>
            <a:rPr lang="en-US" dirty="0" err="1" smtClean="0"/>
            <a:t>Upaya</a:t>
          </a:r>
          <a:r>
            <a:rPr lang="en-US" dirty="0" smtClean="0"/>
            <a:t> </a:t>
          </a:r>
          <a:r>
            <a:rPr lang="en-US" dirty="0" err="1" smtClean="0"/>
            <a:t>peningkatan</a:t>
          </a:r>
          <a:r>
            <a:rPr lang="en-US" dirty="0" smtClean="0"/>
            <a:t> </a:t>
          </a:r>
          <a:r>
            <a:rPr lang="en-US" dirty="0" err="1" smtClean="0"/>
            <a:t>kapasitas</a:t>
          </a:r>
          <a:r>
            <a:rPr lang="en-US" dirty="0" smtClean="0"/>
            <a:t> SDM yang </a:t>
          </a:r>
          <a:r>
            <a:rPr lang="en-US" dirty="0" err="1" smtClean="0"/>
            <a:t>menangani</a:t>
          </a:r>
          <a:r>
            <a:rPr lang="en-US" dirty="0" smtClean="0"/>
            <a:t> </a:t>
          </a:r>
          <a:r>
            <a:rPr lang="en-US" dirty="0" err="1" smtClean="0"/>
            <a:t>akuntabilitas</a:t>
          </a:r>
          <a:r>
            <a:rPr lang="en-US" dirty="0" smtClean="0"/>
            <a:t> </a:t>
          </a:r>
          <a:r>
            <a:rPr lang="en-US" dirty="0" err="1" smtClean="0"/>
            <a:t>kinerja</a:t>
          </a:r>
          <a:endParaRPr lang="en-US" dirty="0"/>
        </a:p>
      </dgm:t>
    </dgm:pt>
    <dgm:pt modelId="{EAA6C3F7-9464-3F42-983C-EF4BD4C6E7D3}" type="parTrans" cxnId="{8A0082B2-17B4-ED46-8B95-9C02A36887DA}">
      <dgm:prSet/>
      <dgm:spPr/>
      <dgm:t>
        <a:bodyPr/>
        <a:lstStyle/>
        <a:p>
          <a:endParaRPr lang="en-US"/>
        </a:p>
      </dgm:t>
    </dgm:pt>
    <dgm:pt modelId="{0135DDCD-38F8-BD42-AC68-F6C958232AAD}" type="sibTrans" cxnId="{8A0082B2-17B4-ED46-8B95-9C02A36887DA}">
      <dgm:prSet/>
      <dgm:spPr/>
      <dgm:t>
        <a:bodyPr/>
        <a:lstStyle/>
        <a:p>
          <a:endParaRPr lang="en-US"/>
        </a:p>
      </dgm:t>
    </dgm:pt>
    <dgm:pt modelId="{0AA744CA-9BE4-5B48-BCA8-25338C1340B5}">
      <dgm:prSet/>
      <dgm:spPr/>
      <dgm:t>
        <a:bodyPr/>
        <a:lstStyle/>
        <a:p>
          <a:r>
            <a:rPr lang="en-US" dirty="0" err="1" smtClean="0"/>
            <a:t>Pengelolaan</a:t>
          </a:r>
          <a:r>
            <a:rPr lang="en-US" dirty="0" smtClean="0"/>
            <a:t> </a:t>
          </a:r>
          <a:r>
            <a:rPr lang="en-US" dirty="0" err="1" smtClean="0"/>
            <a:t>akuntabilitas</a:t>
          </a:r>
          <a:r>
            <a:rPr lang="en-US" dirty="0" smtClean="0"/>
            <a:t> </a:t>
          </a:r>
          <a:r>
            <a:rPr lang="en-US" dirty="0" err="1" smtClean="0"/>
            <a:t>kinerja</a:t>
          </a:r>
          <a:r>
            <a:rPr lang="en-US" dirty="0" smtClean="0"/>
            <a:t> </a:t>
          </a:r>
          <a:r>
            <a:rPr lang="en-US" dirty="0" err="1" smtClean="0"/>
            <a:t>dilaksanakan</a:t>
          </a:r>
          <a:r>
            <a:rPr lang="en-US" dirty="0" smtClean="0"/>
            <a:t> </a:t>
          </a:r>
          <a:r>
            <a:rPr lang="en-US" dirty="0" err="1" smtClean="0"/>
            <a:t>oleh</a:t>
          </a:r>
          <a:r>
            <a:rPr lang="en-US" dirty="0" smtClean="0"/>
            <a:t> SDM yang </a:t>
          </a:r>
          <a:r>
            <a:rPr lang="en-US" dirty="0" err="1" smtClean="0"/>
            <a:t>kompeten</a:t>
          </a:r>
          <a:endParaRPr lang="en-US" dirty="0"/>
        </a:p>
      </dgm:t>
    </dgm:pt>
    <dgm:pt modelId="{FDCA9BAE-5C8F-CF4E-AC2E-779DFC011A0D}" type="parTrans" cxnId="{55426E86-1B1F-4C48-B7F8-4CC02B743C41}">
      <dgm:prSet/>
      <dgm:spPr/>
      <dgm:t>
        <a:bodyPr/>
        <a:lstStyle/>
        <a:p>
          <a:endParaRPr lang="en-US"/>
        </a:p>
      </dgm:t>
    </dgm:pt>
    <dgm:pt modelId="{47F1E5A1-38A8-8049-A4E6-74548C913956}" type="sibTrans" cxnId="{55426E86-1B1F-4C48-B7F8-4CC02B743C41}">
      <dgm:prSet/>
      <dgm:spPr/>
      <dgm:t>
        <a:bodyPr/>
        <a:lstStyle/>
        <a:p>
          <a:endParaRPr lang="en-US"/>
        </a:p>
      </dgm:t>
    </dgm:pt>
    <dgm:pt modelId="{3DF0675D-5E40-4385-8EBE-84D9B9174AD9}" type="pres">
      <dgm:prSet presAssocID="{066A9902-2E7B-4AAF-BCBE-53B0A91EF33D}" presName="Name0" presStyleCnt="0">
        <dgm:presLayoutVars>
          <dgm:dir/>
          <dgm:animLvl val="lvl"/>
          <dgm:resizeHandles val="exact"/>
        </dgm:presLayoutVars>
      </dgm:prSet>
      <dgm:spPr/>
      <dgm:t>
        <a:bodyPr/>
        <a:lstStyle/>
        <a:p>
          <a:endParaRPr lang="en-US"/>
        </a:p>
      </dgm:t>
    </dgm:pt>
    <dgm:pt modelId="{92F05D21-EAF7-4BE1-B280-9721B38B3E05}" type="pres">
      <dgm:prSet presAssocID="{BC33E01A-6C02-473F-9343-5D2595F6107D}" presName="composite" presStyleCnt="0"/>
      <dgm:spPr/>
      <dgm:t>
        <a:bodyPr/>
        <a:lstStyle/>
        <a:p>
          <a:endParaRPr lang="en-US"/>
        </a:p>
      </dgm:t>
    </dgm:pt>
    <dgm:pt modelId="{611550CC-357A-45D1-BD37-AAD22A663817}" type="pres">
      <dgm:prSet presAssocID="{BC33E01A-6C02-473F-9343-5D2595F6107D}" presName="parTx" presStyleLbl="alignNode1" presStyleIdx="0" presStyleCnt="2">
        <dgm:presLayoutVars>
          <dgm:chMax val="0"/>
          <dgm:chPref val="0"/>
          <dgm:bulletEnabled val="1"/>
        </dgm:presLayoutVars>
      </dgm:prSet>
      <dgm:spPr/>
      <dgm:t>
        <a:bodyPr/>
        <a:lstStyle/>
        <a:p>
          <a:endParaRPr lang="en-US"/>
        </a:p>
      </dgm:t>
    </dgm:pt>
    <dgm:pt modelId="{545F4C7C-24B9-401E-AC40-CB57A1377712}" type="pres">
      <dgm:prSet presAssocID="{BC33E01A-6C02-473F-9343-5D2595F6107D}" presName="desTx" presStyleLbl="alignAccFollowNode1" presStyleIdx="0" presStyleCnt="2">
        <dgm:presLayoutVars>
          <dgm:bulletEnabled val="1"/>
        </dgm:presLayoutVars>
      </dgm:prSet>
      <dgm:spPr/>
      <dgm:t>
        <a:bodyPr/>
        <a:lstStyle/>
        <a:p>
          <a:endParaRPr lang="en-US"/>
        </a:p>
      </dgm:t>
    </dgm:pt>
    <dgm:pt modelId="{26175571-8701-4AC8-AF41-8B2733DA01E3}" type="pres">
      <dgm:prSet presAssocID="{D1A40F94-55DE-4BB2-A057-E4B4B4C08DB8}" presName="space" presStyleCnt="0"/>
      <dgm:spPr/>
      <dgm:t>
        <a:bodyPr/>
        <a:lstStyle/>
        <a:p>
          <a:endParaRPr lang="en-US"/>
        </a:p>
      </dgm:t>
    </dgm:pt>
    <dgm:pt modelId="{C84B7263-1D65-424B-9C37-32B6ED79379F}" type="pres">
      <dgm:prSet presAssocID="{956ACAB7-80E9-4407-9D5A-6FAD338ED9F5}" presName="composite" presStyleCnt="0"/>
      <dgm:spPr/>
      <dgm:t>
        <a:bodyPr/>
        <a:lstStyle/>
        <a:p>
          <a:endParaRPr lang="en-US"/>
        </a:p>
      </dgm:t>
    </dgm:pt>
    <dgm:pt modelId="{25C15211-9226-4FA9-A953-C4680B68A542}" type="pres">
      <dgm:prSet presAssocID="{956ACAB7-80E9-4407-9D5A-6FAD338ED9F5}" presName="parTx" presStyleLbl="alignNode1" presStyleIdx="1" presStyleCnt="2">
        <dgm:presLayoutVars>
          <dgm:chMax val="0"/>
          <dgm:chPref val="0"/>
          <dgm:bulletEnabled val="1"/>
        </dgm:presLayoutVars>
      </dgm:prSet>
      <dgm:spPr/>
      <dgm:t>
        <a:bodyPr/>
        <a:lstStyle/>
        <a:p>
          <a:endParaRPr lang="en-US"/>
        </a:p>
      </dgm:t>
    </dgm:pt>
    <dgm:pt modelId="{66EC60DE-3D06-45D3-85F9-E467082D2027}" type="pres">
      <dgm:prSet presAssocID="{956ACAB7-80E9-4407-9D5A-6FAD338ED9F5}" presName="desTx" presStyleLbl="alignAccFollowNode1" presStyleIdx="1" presStyleCnt="2" custLinFactNeighborY="-1885">
        <dgm:presLayoutVars>
          <dgm:bulletEnabled val="1"/>
        </dgm:presLayoutVars>
      </dgm:prSet>
      <dgm:spPr/>
      <dgm:t>
        <a:bodyPr/>
        <a:lstStyle/>
        <a:p>
          <a:endParaRPr lang="en-US"/>
        </a:p>
      </dgm:t>
    </dgm:pt>
  </dgm:ptLst>
  <dgm:cxnLst>
    <dgm:cxn modelId="{6ABDD9EB-479F-4B39-A56A-E78423D4506B}" type="presOf" srcId="{54D2640B-2160-499F-9AD5-F962F45F1FAA}" destId="{66EC60DE-3D06-45D3-85F9-E467082D2027}" srcOrd="0" destOrd="7" presId="urn:microsoft.com/office/officeart/2005/8/layout/hList1"/>
    <dgm:cxn modelId="{D270909B-B79C-431C-8F7A-9D79D3FCB3E4}" type="presOf" srcId="{A18F559B-67D5-47A6-8CC4-85D95F82B956}" destId="{66EC60DE-3D06-45D3-85F9-E467082D2027}" srcOrd="0" destOrd="6" presId="urn:microsoft.com/office/officeart/2005/8/layout/hList1"/>
    <dgm:cxn modelId="{11F11700-E9CC-4617-863A-24053B162B8A}" type="presOf" srcId="{C9D5456F-3980-42A0-A4E9-AA714D0D1D76}" destId="{66EC60DE-3D06-45D3-85F9-E467082D2027}" srcOrd="0" destOrd="5" presId="urn:microsoft.com/office/officeart/2005/8/layout/hList1"/>
    <dgm:cxn modelId="{03658F47-992C-45AB-9C7B-866E4851AE14}" srcId="{BC33E01A-6C02-473F-9343-5D2595F6107D}" destId="{689E5257-EE30-4A9A-9CED-B456893FF43A}" srcOrd="1" destOrd="0" parTransId="{EE0E19E6-AD81-4D53-8414-669582BCF907}" sibTransId="{D143BB0D-38AE-49F0-9DE6-DA9B65923282}"/>
    <dgm:cxn modelId="{93EDC382-1805-4530-BE0C-67E35BDA3EB2}" srcId="{956ACAB7-80E9-4407-9D5A-6FAD338ED9F5}" destId="{48098E0F-4AC2-4E6D-9E95-505CAF38A2E2}" srcOrd="4" destOrd="0" parTransId="{031C7A68-7714-4B43-AF29-A8592DF17E59}" sibTransId="{8CAC5542-8AAC-4E31-A5B2-A9A757AA7F8B}"/>
    <dgm:cxn modelId="{CD2B2DD9-73CD-417A-87B4-9B06199CE532}" srcId="{BC33E01A-6C02-473F-9343-5D2595F6107D}" destId="{E2399702-FA70-4889-AC9A-124A570A792B}" srcOrd="3" destOrd="0" parTransId="{E0AAE436-2B84-4E2E-BF35-BDE6A4267CEA}" sibTransId="{BC1B8C27-5381-4375-8E2B-78CEA7195166}"/>
    <dgm:cxn modelId="{0BFE4047-29B2-49B8-BCF0-CAD1A85F0EF9}" srcId="{BC33E01A-6C02-473F-9343-5D2595F6107D}" destId="{B0B76D1D-05B0-47C6-A01A-7C2E869A82B0}" srcOrd="0" destOrd="0" parTransId="{36482D75-9F89-4B24-99CA-33302F9DA05D}" sibTransId="{A5AF8946-F971-4F41-BA75-95C0ABD1EA11}"/>
    <dgm:cxn modelId="{9422AF4B-F43E-408C-8F99-805050D210BA}" type="presOf" srcId="{0AA744CA-9BE4-5B48-BCA8-25338C1340B5}" destId="{66EC60DE-3D06-45D3-85F9-E467082D2027}" srcOrd="0" destOrd="10" presId="urn:microsoft.com/office/officeart/2005/8/layout/hList1"/>
    <dgm:cxn modelId="{7B78220A-C1AF-4B1B-A4C1-7FEC172305F4}" srcId="{956ACAB7-80E9-4407-9D5A-6FAD338ED9F5}" destId="{81F261CE-0689-4FCC-B878-A54528AB574B}" srcOrd="8" destOrd="0" parTransId="{7298AD64-AE28-4695-8CF0-6259EFB10061}" sibTransId="{DC93E649-AA9E-417B-9A6D-E7A529FEA3EE}"/>
    <dgm:cxn modelId="{55426E86-1B1F-4C48-B7F8-4CC02B743C41}" srcId="{956ACAB7-80E9-4407-9D5A-6FAD338ED9F5}" destId="{0AA744CA-9BE4-5B48-BCA8-25338C1340B5}" srcOrd="10" destOrd="0" parTransId="{FDCA9BAE-5C8F-CF4E-AC2E-779DFC011A0D}" sibTransId="{47F1E5A1-38A8-8049-A4E6-74548C913956}"/>
    <dgm:cxn modelId="{C90B4181-5D7D-4056-9932-C104BF2531DB}" srcId="{956ACAB7-80E9-4407-9D5A-6FAD338ED9F5}" destId="{F6078BA9-0AD6-44E2-92F4-95302D4DAEBA}" srcOrd="0" destOrd="0" parTransId="{021AB38F-CE45-427A-864E-A248B1BD825D}" sibTransId="{2920DE3E-F3DD-4CB8-879B-58D012265644}"/>
    <dgm:cxn modelId="{4197CC76-872E-4505-B4A3-1A9A24D1A426}" type="presOf" srcId="{81F261CE-0689-4FCC-B878-A54528AB574B}" destId="{66EC60DE-3D06-45D3-85F9-E467082D2027}" srcOrd="0" destOrd="8" presId="urn:microsoft.com/office/officeart/2005/8/layout/hList1"/>
    <dgm:cxn modelId="{F99DCBE9-A061-45D6-BE7E-830EFEE970BD}" type="presOf" srcId="{E2399702-FA70-4889-AC9A-124A570A792B}" destId="{545F4C7C-24B9-401E-AC40-CB57A1377712}" srcOrd="0" destOrd="3" presId="urn:microsoft.com/office/officeart/2005/8/layout/hList1"/>
    <dgm:cxn modelId="{160096AB-2A2C-4872-848A-089751EA395D}" srcId="{066A9902-2E7B-4AAF-BCBE-53B0A91EF33D}" destId="{BC33E01A-6C02-473F-9343-5D2595F6107D}" srcOrd="0" destOrd="0" parTransId="{7EEE305B-35A7-4C38-93EF-02D97390E004}" sibTransId="{D1A40F94-55DE-4BB2-A057-E4B4B4C08DB8}"/>
    <dgm:cxn modelId="{9B23F16F-2486-4FD7-8974-1063A6A504F8}" type="presOf" srcId="{109F106B-A359-445A-8A6A-6628B55E5CFD}" destId="{66EC60DE-3D06-45D3-85F9-E467082D2027}" srcOrd="0" destOrd="3" presId="urn:microsoft.com/office/officeart/2005/8/layout/hList1"/>
    <dgm:cxn modelId="{BF491E15-4BBA-4CC3-95B3-95E96AB07ABE}" type="presOf" srcId="{E6D6A85B-9EE6-4126-9C2F-C4AEC36E6719}" destId="{545F4C7C-24B9-401E-AC40-CB57A1377712}" srcOrd="0" destOrd="2" presId="urn:microsoft.com/office/officeart/2005/8/layout/hList1"/>
    <dgm:cxn modelId="{8705943C-DDC2-4AC5-9961-A38764619670}" srcId="{956ACAB7-80E9-4407-9D5A-6FAD338ED9F5}" destId="{7627048E-CD2B-4017-9DF7-226639900C06}" srcOrd="2" destOrd="0" parTransId="{7033FA65-1E2F-4282-91D5-BC45BD1BE1CB}" sibTransId="{49D5C8E5-1EC2-4335-B70B-EFA6839802BA}"/>
    <dgm:cxn modelId="{90E90CF8-0BCF-4775-8464-C55C185EB8B8}" type="presOf" srcId="{B0B76D1D-05B0-47C6-A01A-7C2E869A82B0}" destId="{545F4C7C-24B9-401E-AC40-CB57A1377712}" srcOrd="0" destOrd="0" presId="urn:microsoft.com/office/officeart/2005/8/layout/hList1"/>
    <dgm:cxn modelId="{E09E5298-6011-4E32-991F-0296C4947665}" type="presOf" srcId="{6E0628BB-525A-4FC4-8B34-06E96AD4484D}" destId="{66EC60DE-3D06-45D3-85F9-E467082D2027}" srcOrd="0" destOrd="1" presId="urn:microsoft.com/office/officeart/2005/8/layout/hList1"/>
    <dgm:cxn modelId="{FFDEA868-132A-45BF-B3C4-97B2DD56B04F}" srcId="{956ACAB7-80E9-4407-9D5A-6FAD338ED9F5}" destId="{C9D5456F-3980-42A0-A4E9-AA714D0D1D76}" srcOrd="5" destOrd="0" parTransId="{F1B285F5-37E0-430C-BFFA-BB6F0753FB9D}" sibTransId="{3A898ABB-C97F-47F2-9EC2-689DF154BBD5}"/>
    <dgm:cxn modelId="{FEE7DA9C-C781-418B-A211-CFCD3FCBF1BC}" srcId="{956ACAB7-80E9-4407-9D5A-6FAD338ED9F5}" destId="{109F106B-A359-445A-8A6A-6628B55E5CFD}" srcOrd="3" destOrd="0" parTransId="{A43886FF-FB81-4476-A400-6112FA09D9C3}" sibTransId="{F955DF1F-B317-4298-AF03-03C9CD947271}"/>
    <dgm:cxn modelId="{A201DF66-582D-40B5-8770-A46C78E506BF}" srcId="{066A9902-2E7B-4AAF-BCBE-53B0A91EF33D}" destId="{956ACAB7-80E9-4407-9D5A-6FAD338ED9F5}" srcOrd="1" destOrd="0" parTransId="{75A39944-A66C-4304-8F71-E8BBB83D68A9}" sibTransId="{C09A710E-4C61-4950-AB05-B4DE1B6C024B}"/>
    <dgm:cxn modelId="{D0AE79E4-1415-4827-8260-20DF94CE6076}" type="presOf" srcId="{48098E0F-4AC2-4E6D-9E95-505CAF38A2E2}" destId="{66EC60DE-3D06-45D3-85F9-E467082D2027}" srcOrd="0" destOrd="4" presId="urn:microsoft.com/office/officeart/2005/8/layout/hList1"/>
    <dgm:cxn modelId="{B47C7914-A752-440A-BE19-AD90EC2BA4E1}" type="presOf" srcId="{F6078BA9-0AD6-44E2-92F4-95302D4DAEBA}" destId="{66EC60DE-3D06-45D3-85F9-E467082D2027}" srcOrd="0" destOrd="0" presId="urn:microsoft.com/office/officeart/2005/8/layout/hList1"/>
    <dgm:cxn modelId="{39376B85-BC06-41C2-A5FA-2AAF19F82044}" type="presOf" srcId="{69FDF41A-CE26-4B06-B623-1AFCD074180C}" destId="{545F4C7C-24B9-401E-AC40-CB57A1377712}" srcOrd="0" destOrd="4" presId="urn:microsoft.com/office/officeart/2005/8/layout/hList1"/>
    <dgm:cxn modelId="{C058DB1F-08DE-402E-AB81-77A5955C29EB}" type="presOf" srcId="{D454ED70-862D-B34F-9C1E-9E845A2D0B00}" destId="{66EC60DE-3D06-45D3-85F9-E467082D2027}" srcOrd="0" destOrd="9" presId="urn:microsoft.com/office/officeart/2005/8/layout/hList1"/>
    <dgm:cxn modelId="{76786D12-2CAB-4B2A-878F-A71A72A878FD}" srcId="{956ACAB7-80E9-4407-9D5A-6FAD338ED9F5}" destId="{54D2640B-2160-499F-9AD5-F962F45F1FAA}" srcOrd="7" destOrd="0" parTransId="{F8B313DE-4B1A-4380-A00F-D487223F4DC0}" sibTransId="{1B65CBD8-7A38-4608-9B02-EA006310B0A8}"/>
    <dgm:cxn modelId="{EEEA23E6-51E8-4801-8E95-8616C205ED3B}" type="presOf" srcId="{689E5257-EE30-4A9A-9CED-B456893FF43A}" destId="{545F4C7C-24B9-401E-AC40-CB57A1377712}" srcOrd="0" destOrd="1" presId="urn:microsoft.com/office/officeart/2005/8/layout/hList1"/>
    <dgm:cxn modelId="{A9D66066-6E2C-40CE-8B9F-2E93528108B6}" srcId="{BC33E01A-6C02-473F-9343-5D2595F6107D}" destId="{69FDF41A-CE26-4B06-B623-1AFCD074180C}" srcOrd="4" destOrd="0" parTransId="{7DE54D8D-FEAC-4BD8-8F15-DB11833619D8}" sibTransId="{31D47CAC-A1D4-444C-83A9-96A0AFEFE73C}"/>
    <dgm:cxn modelId="{4D7279AC-F6F6-4A8C-9A85-A0E41BE39BC1}" type="presOf" srcId="{7627048E-CD2B-4017-9DF7-226639900C06}" destId="{66EC60DE-3D06-45D3-85F9-E467082D2027}" srcOrd="0" destOrd="2" presId="urn:microsoft.com/office/officeart/2005/8/layout/hList1"/>
    <dgm:cxn modelId="{112A5DD1-F522-442C-91AB-2C79D075B11B}" srcId="{956ACAB7-80E9-4407-9D5A-6FAD338ED9F5}" destId="{A18F559B-67D5-47A6-8CC4-85D95F82B956}" srcOrd="6" destOrd="0" parTransId="{93882BF3-6D32-4D8E-9F73-DA197A552BCC}" sibTransId="{C76C934C-9A0A-47A6-AB51-7C1D6B46E4F5}"/>
    <dgm:cxn modelId="{32DD22A5-56F5-4ACA-9CD3-2CD05A97F909}" srcId="{BC33E01A-6C02-473F-9343-5D2595F6107D}" destId="{E6D6A85B-9EE6-4126-9C2F-C4AEC36E6719}" srcOrd="2" destOrd="0" parTransId="{BD749349-2454-4850-BC90-99ABC2C93286}" sibTransId="{5D35A721-0FB8-4F9B-B72A-6DCDF68C7914}"/>
    <dgm:cxn modelId="{8A0082B2-17B4-ED46-8B95-9C02A36887DA}" srcId="{956ACAB7-80E9-4407-9D5A-6FAD338ED9F5}" destId="{D454ED70-862D-B34F-9C1E-9E845A2D0B00}" srcOrd="9" destOrd="0" parTransId="{EAA6C3F7-9464-3F42-983C-EF4BD4C6E7D3}" sibTransId="{0135DDCD-38F8-BD42-AC68-F6C958232AAD}"/>
    <dgm:cxn modelId="{8DBC4B2C-B08A-4878-A8FA-BE80A5855124}" srcId="{956ACAB7-80E9-4407-9D5A-6FAD338ED9F5}" destId="{6E0628BB-525A-4FC4-8B34-06E96AD4484D}" srcOrd="1" destOrd="0" parTransId="{5F46E15F-AFA1-4B85-9E6E-4DC30817A19A}" sibTransId="{07960822-0955-40ED-91E6-78BB2DEDEEB5}"/>
    <dgm:cxn modelId="{A9BBDE47-0055-4A81-BF83-CA69E646B446}" type="presOf" srcId="{956ACAB7-80E9-4407-9D5A-6FAD338ED9F5}" destId="{25C15211-9226-4FA9-A953-C4680B68A542}" srcOrd="0" destOrd="0" presId="urn:microsoft.com/office/officeart/2005/8/layout/hList1"/>
    <dgm:cxn modelId="{31ABEF13-31E5-4CC9-A51A-5CD4D38C0B7A}" type="presOf" srcId="{BC33E01A-6C02-473F-9343-5D2595F6107D}" destId="{611550CC-357A-45D1-BD37-AAD22A663817}" srcOrd="0" destOrd="0" presId="urn:microsoft.com/office/officeart/2005/8/layout/hList1"/>
    <dgm:cxn modelId="{91CA2077-3782-423E-B70F-FB4F62981F1D}" type="presOf" srcId="{066A9902-2E7B-4AAF-BCBE-53B0A91EF33D}" destId="{3DF0675D-5E40-4385-8EBE-84D9B9174AD9}" srcOrd="0" destOrd="0" presId="urn:microsoft.com/office/officeart/2005/8/layout/hList1"/>
    <dgm:cxn modelId="{D59C65CD-89BA-4EFB-8EC2-6222656F3DF3}" type="presParOf" srcId="{3DF0675D-5E40-4385-8EBE-84D9B9174AD9}" destId="{92F05D21-EAF7-4BE1-B280-9721B38B3E05}" srcOrd="0" destOrd="0" presId="urn:microsoft.com/office/officeart/2005/8/layout/hList1"/>
    <dgm:cxn modelId="{E8895517-D9A7-4511-A27B-067AB3558BD3}" type="presParOf" srcId="{92F05D21-EAF7-4BE1-B280-9721B38B3E05}" destId="{611550CC-357A-45D1-BD37-AAD22A663817}" srcOrd="0" destOrd="0" presId="urn:microsoft.com/office/officeart/2005/8/layout/hList1"/>
    <dgm:cxn modelId="{17B9A8B5-F008-4C52-9DF4-735B12C69A14}" type="presParOf" srcId="{92F05D21-EAF7-4BE1-B280-9721B38B3E05}" destId="{545F4C7C-24B9-401E-AC40-CB57A1377712}" srcOrd="1" destOrd="0" presId="urn:microsoft.com/office/officeart/2005/8/layout/hList1"/>
    <dgm:cxn modelId="{F7A1567B-B8DC-4764-8E6F-9B2A512412EA}" type="presParOf" srcId="{3DF0675D-5E40-4385-8EBE-84D9B9174AD9}" destId="{26175571-8701-4AC8-AF41-8B2733DA01E3}" srcOrd="1" destOrd="0" presId="urn:microsoft.com/office/officeart/2005/8/layout/hList1"/>
    <dgm:cxn modelId="{4EF0E193-A919-4C6A-92D1-2D57AA473894}" type="presParOf" srcId="{3DF0675D-5E40-4385-8EBE-84D9B9174AD9}" destId="{C84B7263-1D65-424B-9C37-32B6ED79379F}" srcOrd="2" destOrd="0" presId="urn:microsoft.com/office/officeart/2005/8/layout/hList1"/>
    <dgm:cxn modelId="{FC3B0470-7192-471E-9B99-54DC517E4CAC}" type="presParOf" srcId="{C84B7263-1D65-424B-9C37-32B6ED79379F}" destId="{25C15211-9226-4FA9-A953-C4680B68A542}" srcOrd="0" destOrd="0" presId="urn:microsoft.com/office/officeart/2005/8/layout/hList1"/>
    <dgm:cxn modelId="{19F8C362-1334-4ACE-9BC4-C65BC89C9911}" type="presParOf" srcId="{C84B7263-1D65-424B-9C37-32B6ED79379F}" destId="{66EC60DE-3D06-45D3-85F9-E467082D2027}"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1DB03-0EEF-4A68-8067-A736FB8F2BFF}" type="datetimeFigureOut">
              <a:rPr lang="en-US" smtClean="0"/>
              <a:pPr/>
              <a:t>10/5/2016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F1249-D1DF-441D-94C2-17E48DD1AF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Pelaporan Gratifikasi:</a:t>
            </a:r>
          </a:p>
          <a:p>
            <a:endParaRPr lang="en-US" smtClean="0"/>
          </a:p>
          <a:p>
            <a:pPr>
              <a:buFontTx/>
              <a:buAutoNum type="arabicPeriod"/>
            </a:pPr>
            <a:r>
              <a:rPr lang="en-US" smtClean="0"/>
              <a:t>Setiap Aparatur Kemenkes wajib melaporkan gratifikasi yang diterima kepada KPK, maksimal 30 hari kerja.</a:t>
            </a:r>
          </a:p>
          <a:p>
            <a:pPr>
              <a:buFontTx/>
              <a:buAutoNum type="arabicPeriod"/>
            </a:pPr>
            <a:r>
              <a:rPr lang="en-US" smtClean="0"/>
              <a:t>Dalam rangka mempermudah koordinasi pelaporan gratifikasi di lingkungan Kemenkes, pelaporan dapat dilakukan melalui UPG</a:t>
            </a:r>
          </a:p>
          <a:p>
            <a:pPr>
              <a:buFontTx/>
              <a:buAutoNum type="arabicPeriod"/>
            </a:pPr>
            <a:r>
              <a:rPr lang="en-US" smtClean="0"/>
              <a:t>Aparatur Kemenkes yang bekerja di lingkungan UPT / Satker Daerah melaporkan penerimaan gratifikasinya kepada UPG UPT. Selanjutnya UPG UPT meneruskan pelaporannya kepada UPG Kemenkes dan akan diteruskan kepada KPK.</a:t>
            </a:r>
          </a:p>
          <a:p>
            <a:pPr>
              <a:buFontTx/>
              <a:buAutoNum type="arabicPeriod"/>
            </a:pPr>
            <a:r>
              <a:rPr lang="en-US" smtClean="0"/>
              <a:t>Aparatur Kemenkes yang bekerja di Satker lingkungan Unit Utama atau Satker Pusat melaporkan penerimaan gratifikasinya kepada UPG Unit Utama. Selanjutnya meneruskan pelaporannya kepada UPG Kemenkes dan akan diteruskan kepada KPK.</a:t>
            </a:r>
          </a:p>
          <a:p>
            <a:endParaRPr lang="en-US" smtClean="0"/>
          </a:p>
          <a:p>
            <a:r>
              <a:rPr lang="id-ID" altLang="id-ID" b="1" smtClean="0"/>
              <a:t>UNIT PENGENDALI</a:t>
            </a:r>
            <a:r>
              <a:rPr lang="en-US" altLang="id-ID" b="1" smtClean="0"/>
              <a:t>AN </a:t>
            </a:r>
            <a:r>
              <a:rPr lang="id-ID" altLang="id-ID" b="1" smtClean="0"/>
              <a:t>GRATIFIKASI (UPG)</a:t>
            </a:r>
            <a:r>
              <a:rPr lang="en-US" altLang="id-ID" b="1" smtClean="0"/>
              <a:t>: </a:t>
            </a:r>
            <a:r>
              <a:rPr lang="id-ID" smtClean="0">
                <a:solidFill>
                  <a:srgbClr val="000000"/>
                </a:solidFill>
                <a:latin typeface="Arial" panose="020B0604020202020204" pitchFamily="34" charset="0"/>
                <a:ea typeface="宋体" panose="02010600030101010101" pitchFamily="2" charset="-122"/>
              </a:rPr>
              <a:t>Suatu unit</a:t>
            </a:r>
            <a:r>
              <a:rPr lang="en-US" smtClean="0">
                <a:solidFill>
                  <a:srgbClr val="000000"/>
                </a:solidFill>
                <a:latin typeface="Arial" panose="020B0604020202020204" pitchFamily="34" charset="0"/>
                <a:ea typeface="宋体" panose="02010600030101010101" pitchFamily="2" charset="-122"/>
              </a:rPr>
              <a:t> pelaksana program pengendalian gratifikasi</a:t>
            </a:r>
            <a:endParaRPr lang="id-ID" smtClean="0">
              <a:solidFill>
                <a:srgbClr val="000000"/>
              </a:solidFill>
              <a:latin typeface="Arial" panose="020B0604020202020204" pitchFamily="34" charset="0"/>
              <a:ea typeface="宋体" panose="02010600030101010101" pitchFamily="2" charset="-122"/>
            </a:endParaRPr>
          </a:p>
          <a:p>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59665" indent="-253717">
              <a:defRPr>
                <a:solidFill>
                  <a:schemeClr val="tx1"/>
                </a:solidFill>
                <a:latin typeface="Arial" panose="020B0604020202020204" pitchFamily="34" charset="0"/>
                <a:cs typeface="Arial" panose="020B0604020202020204" pitchFamily="34" charset="0"/>
              </a:defRPr>
            </a:lvl2pPr>
            <a:lvl3pPr marL="1014870" indent="-202974">
              <a:defRPr>
                <a:solidFill>
                  <a:schemeClr val="tx1"/>
                </a:solidFill>
                <a:latin typeface="Arial" panose="020B0604020202020204" pitchFamily="34" charset="0"/>
                <a:cs typeface="Arial" panose="020B0604020202020204" pitchFamily="34" charset="0"/>
              </a:defRPr>
            </a:lvl3pPr>
            <a:lvl4pPr marL="1420818" indent="-202974">
              <a:defRPr>
                <a:solidFill>
                  <a:schemeClr val="tx1"/>
                </a:solidFill>
                <a:latin typeface="Arial" panose="020B0604020202020204" pitchFamily="34" charset="0"/>
                <a:cs typeface="Arial" panose="020B0604020202020204" pitchFamily="34" charset="0"/>
              </a:defRPr>
            </a:lvl4pPr>
            <a:lvl5pPr marL="1826765" indent="-202974">
              <a:defRPr>
                <a:solidFill>
                  <a:schemeClr val="tx1"/>
                </a:solidFill>
                <a:latin typeface="Arial" panose="020B0604020202020204" pitchFamily="34" charset="0"/>
                <a:cs typeface="Arial" panose="020B0604020202020204" pitchFamily="34" charset="0"/>
              </a:defRPr>
            </a:lvl5pPr>
            <a:lvl6pPr marL="2232713" indent="-2029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638661" indent="-2029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044609" indent="-2029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450557" indent="-20297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4D8133-7A89-4BAE-9CC8-CD5E2EA39AFC}" type="slidenum">
              <a:rPr lang="en-US" smtClean="0">
                <a:latin typeface="Calibri" panose="020F0502020204030204" pitchFamily="34" charset="0"/>
              </a:rPr>
              <a:pPr/>
              <a:t>43</a:t>
            </a:fld>
            <a:endParaRPr lang="en-US" smtClean="0">
              <a:latin typeface="Calibri" panose="020F0502020204030204" pitchFamily="34" charset="0"/>
            </a:endParaRPr>
          </a:p>
        </p:txBody>
      </p:sp>
    </p:spTree>
    <p:extLst>
      <p:ext uri="{BB962C8B-B14F-4D97-AF65-F5344CB8AC3E}">
        <p14:creationId xmlns:p14="http://schemas.microsoft.com/office/powerpoint/2010/main" xmlns="" val="141494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235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AB5E9F-15D1-4423-A54F-17589CCBF6ED}" type="slidenum">
              <a:rPr lang="en-US" altLang="en-US"/>
              <a:pPr eaLnBrk="1" hangingPunct="1"/>
              <a:t>55</a:t>
            </a:fld>
            <a:endParaRPr lang="en-US" altLang="en-US"/>
          </a:p>
        </p:txBody>
      </p:sp>
    </p:spTree>
    <p:extLst>
      <p:ext uri="{BB962C8B-B14F-4D97-AF65-F5344CB8AC3E}">
        <p14:creationId xmlns="" xmlns:p14="http://schemas.microsoft.com/office/powerpoint/2010/main" val="267137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D3E46D87-7A5D-4B28-8EAB-E48C715EFD3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3E46D87-7A5D-4B28-8EAB-E48C715EFD3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3E46D87-7A5D-4B28-8EAB-E48C715EFD33}"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3E46D87-7A5D-4B28-8EAB-E48C715EFD33}"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3E46D87-7A5D-4B28-8EAB-E48C715EFD33}"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3E46D87-7A5D-4B28-8EAB-E48C715EFD33}"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3E46D87-7A5D-4B28-8EAB-E48C715EFD33}"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3E46D87-7A5D-4B28-8EAB-E48C715EFD33}"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3E46D87-7A5D-4B28-8EAB-E48C715EFD33}"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3E46D87-7A5D-4B28-8EAB-E48C715EFD33}"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E4157A-8CE9-4230-A104-C2CD8A474751}" type="datetimeFigureOut">
              <a:rPr lang="id-ID" smtClean="0"/>
              <a:pPr/>
              <a:t>05/10/2016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D3E46D87-7A5D-4B28-8EAB-E48C715EFD33}"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E4157A-8CE9-4230-A104-C2CD8A474751}" type="datetimeFigureOut">
              <a:rPr lang="id-ID" smtClean="0"/>
              <a:pPr/>
              <a:t>05/10/2016</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E46D87-7A5D-4B28-8EAB-E48C715EFD33}"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gratifikasi.ropeg-kemenkes.or.id/"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428868"/>
            <a:ext cx="7772400" cy="2184405"/>
          </a:xfrm>
        </p:spPr>
        <p:txBody>
          <a:bodyPr>
            <a:normAutofit fontScale="90000"/>
          </a:bodyPr>
          <a:lstStyle/>
          <a:p>
            <a:r>
              <a:rPr lang="id-ID" dirty="0" smtClean="0"/>
              <a:t>PENGENDALIAN GRATIFIKASI </a:t>
            </a:r>
            <a:br>
              <a:rPr lang="id-ID" dirty="0" smtClean="0"/>
            </a:br>
            <a:r>
              <a:rPr lang="id-ID" dirty="0" smtClean="0"/>
              <a:t>DI RSUP Dr. SARDJITO YOGYAKARTA</a:t>
            </a:r>
            <a:endParaRPr lang="id-ID" dirty="0"/>
          </a:p>
        </p:txBody>
      </p:sp>
      <p:pic>
        <p:nvPicPr>
          <p:cNvPr id="4" name="Picture 3" descr="logo.jpg"/>
          <p:cNvPicPr>
            <a:picLocks noChangeAspect="1"/>
          </p:cNvPicPr>
          <p:nvPr/>
        </p:nvPicPr>
        <p:blipFill>
          <a:blip r:embed="rId2" cstate="screen"/>
          <a:stretch>
            <a:fillRect/>
          </a:stretch>
        </p:blipFill>
        <p:spPr>
          <a:xfrm>
            <a:off x="6858016" y="500042"/>
            <a:ext cx="1500198" cy="1662707"/>
          </a:xfrm>
          <a:prstGeom prst="rect">
            <a:avLst/>
          </a:prstGeom>
        </p:spPr>
      </p:pic>
      <p:pic>
        <p:nvPicPr>
          <p:cNvPr id="5" name="Picture 4" descr="Logo RSS new.jpg"/>
          <p:cNvPicPr>
            <a:picLocks noChangeAspect="1"/>
          </p:cNvPicPr>
          <p:nvPr/>
        </p:nvPicPr>
        <p:blipFill>
          <a:blip r:embed="rId3"/>
          <a:stretch>
            <a:fillRect/>
          </a:stretch>
        </p:blipFill>
        <p:spPr>
          <a:xfrm>
            <a:off x="785786" y="500042"/>
            <a:ext cx="1433500" cy="15001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id-ID" sz="2800" dirty="0" smtClean="0">
                <a:latin typeface="Calisto MT" pitchFamily="18" charset="0"/>
              </a:rPr>
              <a:t>Teleconference Wilayah Bebas dari Korupsi dengan Menteri Kesehatan RI pada tanggal 9 Januari 2015</a:t>
            </a:r>
            <a:br>
              <a:rPr lang="id-ID" sz="2800" dirty="0" smtClean="0">
                <a:latin typeface="Calisto MT" pitchFamily="18" charset="0"/>
              </a:rPr>
            </a:br>
            <a:endParaRPr lang="en-US" sz="2800" dirty="0"/>
          </a:p>
        </p:txBody>
      </p:sp>
      <p:pic>
        <p:nvPicPr>
          <p:cNvPr id="4" name="Content Placeholder 3" descr="IMG_2331.JPG"/>
          <p:cNvPicPr>
            <a:picLocks noGrp="1" noChangeAspect="1"/>
          </p:cNvPicPr>
          <p:nvPr>
            <p:ph idx="1"/>
          </p:nvPr>
        </p:nvPicPr>
        <p:blipFill>
          <a:blip r:embed="rId2" cstate="screen"/>
          <a:stretch>
            <a:fillRect/>
          </a:stretch>
        </p:blipFill>
        <p:spPr>
          <a:xfrm>
            <a:off x="748901" y="1481138"/>
            <a:ext cx="3457578" cy="2305052"/>
          </a:xfrm>
        </p:spPr>
      </p:pic>
      <p:pic>
        <p:nvPicPr>
          <p:cNvPr id="5" name="Picture 4" descr="IMG_2360.JPG"/>
          <p:cNvPicPr>
            <a:picLocks noChangeAspect="1"/>
          </p:cNvPicPr>
          <p:nvPr/>
        </p:nvPicPr>
        <p:blipFill>
          <a:blip r:embed="rId3" cstate="screen"/>
          <a:stretch>
            <a:fillRect/>
          </a:stretch>
        </p:blipFill>
        <p:spPr>
          <a:xfrm>
            <a:off x="4786314" y="1428736"/>
            <a:ext cx="3500430" cy="2333620"/>
          </a:xfrm>
          <a:prstGeom prst="rect">
            <a:avLst/>
          </a:prstGeom>
        </p:spPr>
      </p:pic>
      <p:pic>
        <p:nvPicPr>
          <p:cNvPr id="6" name="Picture 5" descr="IMG_2348.JPG"/>
          <p:cNvPicPr>
            <a:picLocks noChangeAspect="1"/>
          </p:cNvPicPr>
          <p:nvPr/>
        </p:nvPicPr>
        <p:blipFill>
          <a:blip r:embed="rId4" cstate="screen"/>
          <a:stretch>
            <a:fillRect/>
          </a:stretch>
        </p:blipFill>
        <p:spPr>
          <a:xfrm>
            <a:off x="2786050" y="4143380"/>
            <a:ext cx="3428988" cy="228599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5728"/>
            <a:ext cx="8229600" cy="1143000"/>
          </a:xfrm>
        </p:spPr>
        <p:txBody>
          <a:bodyPr>
            <a:normAutofit fontScale="90000"/>
          </a:bodyPr>
          <a:lstStyle/>
          <a:p>
            <a:r>
              <a:rPr lang="id-ID" sz="3600" dirty="0" smtClean="0">
                <a:latin typeface="Calisto MT" pitchFamily="18" charset="0"/>
              </a:rPr>
              <a:t>Pembuatan banner, photo booth anti korupsi</a:t>
            </a:r>
            <a:r>
              <a:rPr lang="id-ID" dirty="0" smtClean="0">
                <a:latin typeface="Calisto MT" pitchFamily="18" charset="0"/>
              </a:rPr>
              <a:t/>
            </a:r>
            <a:br>
              <a:rPr lang="id-ID" dirty="0" smtClean="0">
                <a:latin typeface="Calisto MT" pitchFamily="18" charset="0"/>
              </a:rPr>
            </a:br>
            <a:endParaRPr lang="en-US" dirty="0"/>
          </a:p>
        </p:txBody>
      </p:sp>
      <p:pic>
        <p:nvPicPr>
          <p:cNvPr id="4" name="Content Placeholder 3" descr="IMG_9624.JPG"/>
          <p:cNvPicPr>
            <a:picLocks noGrp="1" noChangeAspect="1"/>
          </p:cNvPicPr>
          <p:nvPr>
            <p:ph idx="1"/>
          </p:nvPr>
        </p:nvPicPr>
        <p:blipFill>
          <a:blip r:embed="rId2" cstate="screen"/>
          <a:stretch>
            <a:fillRect/>
          </a:stretch>
        </p:blipFill>
        <p:spPr>
          <a:xfrm>
            <a:off x="642910" y="1142984"/>
            <a:ext cx="2894406" cy="2786082"/>
          </a:xfrm>
        </p:spPr>
      </p:pic>
      <p:pic>
        <p:nvPicPr>
          <p:cNvPr id="5" name="Picture 4" descr="IMG_0518.JPG"/>
          <p:cNvPicPr>
            <a:picLocks noChangeAspect="1"/>
          </p:cNvPicPr>
          <p:nvPr/>
        </p:nvPicPr>
        <p:blipFill>
          <a:blip r:embed="rId3" cstate="screen"/>
          <a:stretch>
            <a:fillRect/>
          </a:stretch>
        </p:blipFill>
        <p:spPr>
          <a:xfrm>
            <a:off x="3643306" y="1142984"/>
            <a:ext cx="5000628" cy="2786082"/>
          </a:xfrm>
          <a:prstGeom prst="rect">
            <a:avLst/>
          </a:prstGeom>
        </p:spPr>
      </p:pic>
      <p:pic>
        <p:nvPicPr>
          <p:cNvPr id="6" name="Picture 5" descr="IMG_9561.JPG"/>
          <p:cNvPicPr>
            <a:picLocks noChangeAspect="1"/>
          </p:cNvPicPr>
          <p:nvPr/>
        </p:nvPicPr>
        <p:blipFill>
          <a:blip r:embed="rId4" cstate="screen"/>
          <a:stretch>
            <a:fillRect/>
          </a:stretch>
        </p:blipFill>
        <p:spPr>
          <a:xfrm>
            <a:off x="2857488" y="4071942"/>
            <a:ext cx="3786182" cy="252412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sz="2700" dirty="0" smtClean="0">
                <a:latin typeface="Calisto MT" pitchFamily="18" charset="0"/>
              </a:rPr>
              <a:t>Sosialisasi Pengisian LHKPN dan LHKASN bersama Inspektorat Jenderal Kementerian Kesehatan RI</a:t>
            </a:r>
            <a:r>
              <a:rPr lang="id-ID" sz="3200" dirty="0" smtClean="0">
                <a:latin typeface="Calisto MT" pitchFamily="18" charset="0"/>
              </a:rPr>
              <a:t/>
            </a:r>
            <a:br>
              <a:rPr lang="id-ID" sz="3200" dirty="0" smtClean="0">
                <a:latin typeface="Calisto MT" pitchFamily="18" charset="0"/>
              </a:rPr>
            </a:br>
            <a:endParaRPr lang="en-US" sz="3200" dirty="0"/>
          </a:p>
        </p:txBody>
      </p:sp>
      <p:graphicFrame>
        <p:nvGraphicFramePr>
          <p:cNvPr id="4" name="Content Placeholder 3"/>
          <p:cNvGraphicFramePr>
            <a:graphicFrameLocks noGrp="1"/>
          </p:cNvGraphicFramePr>
          <p:nvPr>
            <p:ph idx="1"/>
          </p:nvPr>
        </p:nvGraphicFramePr>
        <p:xfrm>
          <a:off x="457200" y="1935163"/>
          <a:ext cx="8229600" cy="1778000"/>
        </p:xfrm>
        <a:graphic>
          <a:graphicData uri="http://schemas.openxmlformats.org/drawingml/2006/table">
            <a:tbl>
              <a:tblPr firstRow="1" bandRow="1">
                <a:tableStyleId>{5C22544A-7EE6-4342-B048-85BDC9FD1C3A}</a:tableStyleId>
              </a:tblPr>
              <a:tblGrid>
                <a:gridCol w="1371600"/>
                <a:gridCol w="957250"/>
                <a:gridCol w="1428760"/>
                <a:gridCol w="1428760"/>
                <a:gridCol w="1500198"/>
                <a:gridCol w="1543032"/>
              </a:tblGrid>
              <a:tr h="370840">
                <a:tc rowSpan="2">
                  <a:txBody>
                    <a:bodyPr/>
                    <a:lstStyle/>
                    <a:p>
                      <a:pPr algn="ctr" fontAlgn="ctr"/>
                      <a:r>
                        <a:rPr lang="id-ID" sz="2000" b="0" i="0" u="none" strike="noStrike" dirty="0">
                          <a:solidFill>
                            <a:srgbClr val="000000"/>
                          </a:solidFill>
                          <a:latin typeface="Calibri"/>
                        </a:rPr>
                        <a:t>Dokumen</a:t>
                      </a:r>
                    </a:p>
                  </a:txBody>
                  <a:tcPr marL="0" marR="0" marT="0" marB="0" anchor="ctr"/>
                </a:tc>
                <a:tc gridSpan="4">
                  <a:txBody>
                    <a:bodyPr/>
                    <a:lstStyle/>
                    <a:p>
                      <a:pPr algn="ctr" fontAlgn="b"/>
                      <a:r>
                        <a:rPr lang="id-ID" sz="2000" b="0" i="0" u="none" strike="noStrike" dirty="0">
                          <a:solidFill>
                            <a:srgbClr val="000000"/>
                          </a:solidFill>
                          <a:latin typeface="Calibri"/>
                        </a:rPr>
                        <a:t>Jumlah SDM</a:t>
                      </a:r>
                    </a:p>
                  </a:txBody>
                  <a:tcPr marL="0" marR="0" marT="0" marB="0" anchor="b"/>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algn="ctr" fontAlgn="ctr"/>
                      <a:r>
                        <a:rPr lang="id-ID" sz="2000" b="0" i="0" u="none" strike="noStrike">
                          <a:solidFill>
                            <a:srgbClr val="000000"/>
                          </a:solidFill>
                          <a:latin typeface="Calibri"/>
                        </a:rPr>
                        <a:t>Ket</a:t>
                      </a:r>
                    </a:p>
                  </a:txBody>
                  <a:tcPr marL="0" marR="0" marT="0" marB="0" anchor="ctr"/>
                </a:tc>
              </a:tr>
              <a:tr h="370840">
                <a:tc vMerge="1">
                  <a:txBody>
                    <a:bodyPr/>
                    <a:lstStyle/>
                    <a:p>
                      <a:endParaRPr lang="id-ID"/>
                    </a:p>
                  </a:txBody>
                  <a:tcPr/>
                </a:tc>
                <a:tc>
                  <a:txBody>
                    <a:bodyPr/>
                    <a:lstStyle/>
                    <a:p>
                      <a:pPr algn="ctr" fontAlgn="ctr"/>
                      <a:r>
                        <a:rPr lang="id-ID" sz="1600" b="0" i="0" u="none" strike="noStrike" dirty="0">
                          <a:solidFill>
                            <a:srgbClr val="000000"/>
                          </a:solidFill>
                          <a:latin typeface="Calibri"/>
                        </a:rPr>
                        <a:t>Wajib Mengisi</a:t>
                      </a:r>
                    </a:p>
                  </a:txBody>
                  <a:tcPr marL="0" marR="0" marT="0" marB="0" anchor="ctr"/>
                </a:tc>
                <a:tc>
                  <a:txBody>
                    <a:bodyPr/>
                    <a:lstStyle/>
                    <a:p>
                      <a:pPr algn="ctr" fontAlgn="ctr"/>
                      <a:r>
                        <a:rPr lang="id-ID" sz="1600" b="0" i="0" u="none" strike="noStrike" dirty="0">
                          <a:solidFill>
                            <a:srgbClr val="000000"/>
                          </a:solidFill>
                          <a:latin typeface="Calibri"/>
                        </a:rPr>
                        <a:t>Sudah Mengumpulkan</a:t>
                      </a:r>
                    </a:p>
                  </a:txBody>
                  <a:tcPr marL="0" marR="0" marT="0" marB="0" anchor="ctr"/>
                </a:tc>
                <a:tc>
                  <a:txBody>
                    <a:bodyPr/>
                    <a:lstStyle/>
                    <a:p>
                      <a:pPr algn="ctr" fontAlgn="ctr"/>
                      <a:r>
                        <a:rPr lang="id-ID" sz="1600" b="0" i="0" u="none" strike="noStrike" dirty="0">
                          <a:solidFill>
                            <a:srgbClr val="000000"/>
                          </a:solidFill>
                          <a:latin typeface="Calibri"/>
                        </a:rPr>
                        <a:t>Kirim ke Itjen</a:t>
                      </a:r>
                    </a:p>
                  </a:txBody>
                  <a:tcPr marL="0" marR="0" marT="0" marB="0" anchor="ctr"/>
                </a:tc>
                <a:tc>
                  <a:txBody>
                    <a:bodyPr/>
                    <a:lstStyle/>
                    <a:p>
                      <a:pPr algn="ctr" fontAlgn="ctr"/>
                      <a:r>
                        <a:rPr lang="id-ID" sz="1600" b="0" i="0" u="none" strike="noStrike" dirty="0">
                          <a:solidFill>
                            <a:srgbClr val="000000"/>
                          </a:solidFill>
                          <a:latin typeface="Calibri"/>
                        </a:rPr>
                        <a:t>Belum Mengumpulkan</a:t>
                      </a:r>
                    </a:p>
                  </a:txBody>
                  <a:tcPr marL="0" marR="0" marT="0" marB="0" anchor="ctr"/>
                </a:tc>
                <a:tc vMerge="1">
                  <a:txBody>
                    <a:bodyPr/>
                    <a:lstStyle/>
                    <a:p>
                      <a:endParaRPr lang="id-ID"/>
                    </a:p>
                  </a:txBody>
                  <a:tcPr/>
                </a:tc>
              </a:tr>
              <a:tr h="370840">
                <a:tc>
                  <a:txBody>
                    <a:bodyPr/>
                    <a:lstStyle/>
                    <a:p>
                      <a:pPr algn="l" fontAlgn="ctr"/>
                      <a:r>
                        <a:rPr lang="id-ID" sz="2000" b="0" i="0" u="none" strike="noStrike">
                          <a:solidFill>
                            <a:srgbClr val="000000"/>
                          </a:solidFill>
                          <a:latin typeface="Calibri"/>
                        </a:rPr>
                        <a:t>LHKPN</a:t>
                      </a:r>
                    </a:p>
                  </a:txBody>
                  <a:tcPr marL="0" marR="0" marT="0" marB="0" anchor="ctr"/>
                </a:tc>
                <a:tc>
                  <a:txBody>
                    <a:bodyPr/>
                    <a:lstStyle/>
                    <a:p>
                      <a:pPr algn="ctr" fontAlgn="t"/>
                      <a:r>
                        <a:rPr lang="id-ID" sz="2000" b="0" i="0" u="none" strike="noStrike">
                          <a:solidFill>
                            <a:srgbClr val="000000"/>
                          </a:solidFill>
                          <a:latin typeface="Calibri"/>
                        </a:rPr>
                        <a:t>53</a:t>
                      </a:r>
                    </a:p>
                  </a:txBody>
                  <a:tcPr marL="0" marR="0" marT="0" marB="0"/>
                </a:tc>
                <a:tc>
                  <a:txBody>
                    <a:bodyPr/>
                    <a:lstStyle/>
                    <a:p>
                      <a:pPr algn="ctr" fontAlgn="t"/>
                      <a:r>
                        <a:rPr lang="id-ID" sz="2000" b="0" i="0" u="none" strike="noStrike">
                          <a:solidFill>
                            <a:srgbClr val="000000"/>
                          </a:solidFill>
                          <a:latin typeface="Calibri"/>
                        </a:rPr>
                        <a:t>48</a:t>
                      </a:r>
                    </a:p>
                  </a:txBody>
                  <a:tcPr marL="0" marR="0" marT="0" marB="0"/>
                </a:tc>
                <a:tc>
                  <a:txBody>
                    <a:bodyPr/>
                    <a:lstStyle/>
                    <a:p>
                      <a:pPr algn="ctr" fontAlgn="t"/>
                      <a:r>
                        <a:rPr lang="id-ID" sz="2000" b="0" i="0" u="none" strike="noStrike" dirty="0">
                          <a:solidFill>
                            <a:srgbClr val="000000"/>
                          </a:solidFill>
                          <a:latin typeface="Calibri"/>
                        </a:rPr>
                        <a:t>48</a:t>
                      </a:r>
                    </a:p>
                  </a:txBody>
                  <a:tcPr marL="0" marR="0" marT="0" marB="0"/>
                </a:tc>
                <a:tc>
                  <a:txBody>
                    <a:bodyPr/>
                    <a:lstStyle/>
                    <a:p>
                      <a:pPr algn="ctr" fontAlgn="t"/>
                      <a:r>
                        <a:rPr lang="id-ID" sz="2000" b="0" i="0" u="none" strike="noStrike" dirty="0">
                          <a:solidFill>
                            <a:srgbClr val="000000"/>
                          </a:solidFill>
                          <a:latin typeface="Calibri"/>
                        </a:rPr>
                        <a:t>5</a:t>
                      </a:r>
                    </a:p>
                  </a:txBody>
                  <a:tcPr marL="0" marR="0" marT="0" marB="0"/>
                </a:tc>
                <a:tc>
                  <a:txBody>
                    <a:bodyPr/>
                    <a:lstStyle/>
                    <a:p>
                      <a:pPr algn="l" fontAlgn="b"/>
                      <a:r>
                        <a:rPr lang="id-ID" sz="2000" b="0" i="0" u="none" strike="noStrike">
                          <a:solidFill>
                            <a:srgbClr val="000000"/>
                          </a:solidFill>
                          <a:latin typeface="Calibri"/>
                        </a:rPr>
                        <a:t> </a:t>
                      </a:r>
                    </a:p>
                  </a:txBody>
                  <a:tcPr marL="0" marR="0" marT="0" marB="0" anchor="b"/>
                </a:tc>
              </a:tr>
              <a:tr h="370840">
                <a:tc>
                  <a:txBody>
                    <a:bodyPr/>
                    <a:lstStyle/>
                    <a:p>
                      <a:pPr algn="l" fontAlgn="ctr"/>
                      <a:r>
                        <a:rPr lang="id-ID" sz="2000" b="0" i="0" u="none" strike="noStrike" dirty="0">
                          <a:solidFill>
                            <a:srgbClr val="000000"/>
                          </a:solidFill>
                          <a:latin typeface="Calibri"/>
                        </a:rPr>
                        <a:t>LHKASN</a:t>
                      </a:r>
                    </a:p>
                  </a:txBody>
                  <a:tcPr marL="0" marR="0" marT="0" marB="0" anchor="ctr"/>
                </a:tc>
                <a:tc>
                  <a:txBody>
                    <a:bodyPr/>
                    <a:lstStyle/>
                    <a:p>
                      <a:pPr algn="ctr" fontAlgn="t"/>
                      <a:r>
                        <a:rPr lang="id-ID" sz="2000" b="0" i="0" u="none" strike="noStrike" dirty="0" smtClean="0">
                          <a:solidFill>
                            <a:srgbClr val="000000"/>
                          </a:solidFill>
                          <a:latin typeface="Calibri"/>
                        </a:rPr>
                        <a:t>2.044</a:t>
                      </a:r>
                      <a:endParaRPr lang="id-ID" sz="2000" b="0" i="0" u="none" strike="noStrike" dirty="0">
                        <a:solidFill>
                          <a:srgbClr val="000000"/>
                        </a:solidFill>
                        <a:latin typeface="Calibri"/>
                      </a:endParaRPr>
                    </a:p>
                  </a:txBody>
                  <a:tcPr marL="0" marR="0" marT="0" marB="0"/>
                </a:tc>
                <a:tc>
                  <a:txBody>
                    <a:bodyPr/>
                    <a:lstStyle/>
                    <a:p>
                      <a:pPr algn="ctr" fontAlgn="t"/>
                      <a:r>
                        <a:rPr lang="id-ID" sz="2000" b="0" i="0" u="none" strike="noStrike" dirty="0" smtClean="0">
                          <a:solidFill>
                            <a:srgbClr val="000000"/>
                          </a:solidFill>
                          <a:latin typeface="Calibri"/>
                        </a:rPr>
                        <a:t>1.867</a:t>
                      </a:r>
                      <a:endParaRPr lang="id-ID" sz="2000" b="0" i="0" u="none" strike="noStrike" dirty="0">
                        <a:solidFill>
                          <a:srgbClr val="000000"/>
                        </a:solidFill>
                        <a:latin typeface="Calibri"/>
                      </a:endParaRPr>
                    </a:p>
                  </a:txBody>
                  <a:tcPr marL="0" marR="0" marT="0" marB="0"/>
                </a:tc>
                <a:tc>
                  <a:txBody>
                    <a:bodyPr/>
                    <a:lstStyle/>
                    <a:p>
                      <a:pPr algn="ctr" fontAlgn="t"/>
                      <a:r>
                        <a:rPr lang="id-ID" sz="2000" b="0" i="0" u="none" strike="noStrike" dirty="0" smtClean="0">
                          <a:solidFill>
                            <a:srgbClr val="000000"/>
                          </a:solidFill>
                          <a:latin typeface="Calibri"/>
                        </a:rPr>
                        <a:t>1.865</a:t>
                      </a:r>
                      <a:endParaRPr lang="id-ID" sz="2000" b="0" i="0" u="none" strike="noStrike" dirty="0">
                        <a:solidFill>
                          <a:srgbClr val="000000"/>
                        </a:solidFill>
                        <a:latin typeface="Calibri"/>
                      </a:endParaRPr>
                    </a:p>
                  </a:txBody>
                  <a:tcPr marL="0" marR="0" marT="0" marB="0"/>
                </a:tc>
                <a:tc>
                  <a:txBody>
                    <a:bodyPr/>
                    <a:lstStyle/>
                    <a:p>
                      <a:pPr algn="ctr" fontAlgn="t"/>
                      <a:r>
                        <a:rPr lang="id-ID" sz="2000" b="0" i="0" u="none" strike="noStrike" dirty="0">
                          <a:solidFill>
                            <a:srgbClr val="000000"/>
                          </a:solidFill>
                          <a:latin typeface="Calibri"/>
                        </a:rPr>
                        <a:t>177</a:t>
                      </a:r>
                    </a:p>
                  </a:txBody>
                  <a:tcPr marL="0" marR="0" marT="0" marB="0"/>
                </a:tc>
                <a:tc>
                  <a:txBody>
                    <a:bodyPr/>
                    <a:lstStyle/>
                    <a:p>
                      <a:pPr algn="l" fontAlgn="b"/>
                      <a:r>
                        <a:rPr lang="id-ID" sz="1200" b="0" i="0" u="none" strike="noStrike" dirty="0">
                          <a:solidFill>
                            <a:srgbClr val="000000"/>
                          </a:solidFill>
                          <a:latin typeface="Calibri"/>
                        </a:rPr>
                        <a:t>2 orang baru mengumpulkan ke SPI tgl 15 Juni 2015</a:t>
                      </a:r>
                    </a:p>
                  </a:txBody>
                  <a:tcPr marL="0" marR="0" marT="0" marB="0" anchor="b"/>
                </a:tc>
              </a:tr>
            </a:tbl>
          </a:graphicData>
        </a:graphic>
      </p:graphicFrame>
      <p:graphicFrame>
        <p:nvGraphicFramePr>
          <p:cNvPr id="5" name="Chart 4"/>
          <p:cNvGraphicFramePr/>
          <p:nvPr/>
        </p:nvGraphicFramePr>
        <p:xfrm>
          <a:off x="2857488" y="3571876"/>
          <a:ext cx="4214842" cy="2643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sz="2700" dirty="0" smtClean="0">
                <a:latin typeface="Calisto MT" pitchFamily="18" charset="0"/>
              </a:rPr>
              <a:t>Sosialisasi Pengisian LHKPN dan LHKASN bersama Inspektorat Jenderal Kementerian Kesehatan RI</a:t>
            </a:r>
            <a:r>
              <a:rPr lang="id-ID" sz="3200" dirty="0" smtClean="0">
                <a:latin typeface="Calisto MT" pitchFamily="18" charset="0"/>
              </a:rPr>
              <a:t/>
            </a:r>
            <a:br>
              <a:rPr lang="id-ID" sz="3200" dirty="0" smtClean="0">
                <a:latin typeface="Calisto MT" pitchFamily="18" charset="0"/>
              </a:rPr>
            </a:br>
            <a:endParaRPr lang="en-US" sz="3200" dirty="0"/>
          </a:p>
        </p:txBody>
      </p:sp>
      <p:pic>
        <p:nvPicPr>
          <p:cNvPr id="4" name="Content Placeholder 3" descr="IMG_0555.JPG"/>
          <p:cNvPicPr>
            <a:picLocks noGrp="1" noChangeAspect="1"/>
          </p:cNvPicPr>
          <p:nvPr>
            <p:ph idx="1"/>
          </p:nvPr>
        </p:nvPicPr>
        <p:blipFill>
          <a:blip r:embed="rId2" cstate="screen"/>
          <a:stretch>
            <a:fillRect/>
          </a:stretch>
        </p:blipFill>
        <p:spPr>
          <a:xfrm>
            <a:off x="641744" y="1285860"/>
            <a:ext cx="4073132" cy="2715421"/>
          </a:xfrm>
        </p:spPr>
      </p:pic>
      <p:pic>
        <p:nvPicPr>
          <p:cNvPr id="5" name="Picture 4" descr="Gambar 2.jpg"/>
          <p:cNvPicPr>
            <a:picLocks noChangeAspect="1"/>
          </p:cNvPicPr>
          <p:nvPr/>
        </p:nvPicPr>
        <p:blipFill>
          <a:blip r:embed="rId3" cstate="screen"/>
          <a:stretch>
            <a:fillRect/>
          </a:stretch>
        </p:blipFill>
        <p:spPr>
          <a:xfrm>
            <a:off x="4786315" y="1285860"/>
            <a:ext cx="4071966" cy="2714644"/>
          </a:xfrm>
          <a:prstGeom prst="rect">
            <a:avLst/>
          </a:prstGeom>
        </p:spPr>
      </p:pic>
      <p:pic>
        <p:nvPicPr>
          <p:cNvPr id="6" name="Picture 5" descr="Gambar 3.jpg"/>
          <p:cNvPicPr>
            <a:picLocks noChangeAspect="1"/>
          </p:cNvPicPr>
          <p:nvPr/>
        </p:nvPicPr>
        <p:blipFill>
          <a:blip r:embed="rId4" cstate="screen"/>
          <a:stretch>
            <a:fillRect/>
          </a:stretch>
        </p:blipFill>
        <p:spPr>
          <a:xfrm>
            <a:off x="3000364" y="4143380"/>
            <a:ext cx="3643306" cy="24288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err="1" smtClean="0"/>
              <a:t>Kegiatan</a:t>
            </a:r>
            <a:r>
              <a:rPr lang="en-US" sz="2400" dirty="0" smtClean="0"/>
              <a:t>  Tim </a:t>
            </a:r>
            <a:r>
              <a:rPr lang="id-ID" sz="2400" dirty="0" smtClean="0"/>
              <a:t>Pengendalian </a:t>
            </a:r>
            <a:r>
              <a:rPr lang="en-US" sz="2400" dirty="0" err="1" smtClean="0"/>
              <a:t>Gratifikasi</a:t>
            </a:r>
            <a:r>
              <a:rPr lang="en-US" sz="2400" dirty="0" smtClean="0"/>
              <a:t> </a:t>
            </a:r>
            <a:r>
              <a:rPr lang="en-US" sz="2400" dirty="0" err="1" smtClean="0"/>
              <a:t>mempersiapkan</a:t>
            </a:r>
            <a:r>
              <a:rPr lang="en-US" sz="2400" dirty="0" smtClean="0"/>
              <a:t> RSUP Dr</a:t>
            </a:r>
            <a:r>
              <a:rPr lang="id-ID" sz="2400" dirty="0" smtClean="0"/>
              <a:t>.</a:t>
            </a:r>
            <a:r>
              <a:rPr lang="en-US" sz="2400" dirty="0" smtClean="0"/>
              <a:t> </a:t>
            </a:r>
            <a:r>
              <a:rPr lang="en-US" sz="2400" dirty="0" err="1" smtClean="0"/>
              <a:t>Sardjito</a:t>
            </a:r>
            <a:r>
              <a:rPr lang="en-US" sz="2400" dirty="0" smtClean="0"/>
              <a:t> </a:t>
            </a:r>
            <a:r>
              <a:rPr lang="en-US" sz="2400" dirty="0" err="1" smtClean="0"/>
              <a:t>menuju</a:t>
            </a:r>
            <a:r>
              <a:rPr lang="en-US" sz="2400" dirty="0" smtClean="0"/>
              <a:t> </a:t>
            </a:r>
            <a:r>
              <a:rPr lang="id-ID" sz="2400" dirty="0" smtClean="0"/>
              <a:t>Wilayah Bebas dari Korupsi (</a:t>
            </a:r>
            <a:r>
              <a:rPr lang="en-US" sz="2400" dirty="0" smtClean="0"/>
              <a:t>WBK</a:t>
            </a:r>
            <a:r>
              <a:rPr lang="id-ID" sz="2400" dirty="0" smtClean="0"/>
              <a:t>)</a:t>
            </a:r>
            <a:endParaRPr lang="en-US" sz="2400" dirty="0"/>
          </a:p>
        </p:txBody>
      </p:sp>
      <p:sp>
        <p:nvSpPr>
          <p:cNvPr id="2" name="Content Placeholder 1"/>
          <p:cNvSpPr>
            <a:spLocks noGrp="1"/>
          </p:cNvSpPr>
          <p:nvPr>
            <p:ph idx="1"/>
          </p:nvPr>
        </p:nvSpPr>
        <p:spPr>
          <a:xfrm>
            <a:off x="457200" y="1643050"/>
            <a:ext cx="8329642" cy="4364241"/>
          </a:xfrm>
        </p:spPr>
        <p:txBody>
          <a:bodyPr/>
          <a:lstStyle/>
          <a:p>
            <a:pPr algn="ctr"/>
            <a:r>
              <a:rPr lang="en-US" sz="2400" dirty="0" err="1" smtClean="0"/>
              <a:t>Penandatanganan</a:t>
            </a:r>
            <a:r>
              <a:rPr lang="en-US" sz="2400" dirty="0" smtClean="0"/>
              <a:t> K</a:t>
            </a:r>
            <a:r>
              <a:rPr lang="id-ID" sz="2400" dirty="0" smtClean="0"/>
              <a:t>omitmen d</a:t>
            </a:r>
            <a:r>
              <a:rPr lang="en-US" sz="2400" dirty="0" err="1" smtClean="0"/>
              <a:t>i</a:t>
            </a:r>
            <a:r>
              <a:rPr lang="en-US" sz="2400" dirty="0" smtClean="0"/>
              <a:t> RSUP Dr</a:t>
            </a:r>
            <a:r>
              <a:rPr lang="id-ID" sz="2400" dirty="0" smtClean="0"/>
              <a:t>.</a:t>
            </a:r>
            <a:r>
              <a:rPr lang="en-US" sz="2400" dirty="0" smtClean="0"/>
              <a:t> </a:t>
            </a:r>
            <a:r>
              <a:rPr lang="en-US" sz="2400" dirty="0" err="1" smtClean="0"/>
              <a:t>Sardjito</a:t>
            </a:r>
            <a:r>
              <a:rPr lang="en-US" sz="2400" dirty="0" smtClean="0"/>
              <a:t> </a:t>
            </a:r>
            <a:r>
              <a:rPr lang="en-US" sz="2400" dirty="0" err="1" smtClean="0"/>
              <a:t>dalam</a:t>
            </a:r>
            <a:r>
              <a:rPr lang="en-US" sz="2400" dirty="0" smtClean="0"/>
              <a:t> </a:t>
            </a:r>
            <a:r>
              <a:rPr lang="en-US" sz="2400" dirty="0" err="1" smtClean="0"/>
              <a:t>rangka</a:t>
            </a:r>
            <a:r>
              <a:rPr lang="en-US" sz="2400" dirty="0" smtClean="0"/>
              <a:t> </a:t>
            </a:r>
            <a:r>
              <a:rPr lang="en-US" sz="2400" dirty="0" err="1" smtClean="0"/>
              <a:t>Penetapan</a:t>
            </a:r>
            <a:r>
              <a:rPr lang="en-US" sz="2400" dirty="0" smtClean="0"/>
              <a:t> </a:t>
            </a:r>
            <a:r>
              <a:rPr lang="en-US" sz="2400" dirty="0" err="1" smtClean="0"/>
              <a:t>Zona</a:t>
            </a:r>
            <a:r>
              <a:rPr lang="en-US" sz="2400" dirty="0" smtClean="0"/>
              <a:t> </a:t>
            </a:r>
            <a:r>
              <a:rPr lang="en-US" sz="2400" dirty="0" err="1" smtClean="0"/>
              <a:t>Integritas</a:t>
            </a:r>
            <a:r>
              <a:rPr lang="en-US" sz="2400" dirty="0" smtClean="0"/>
              <a:t> </a:t>
            </a:r>
            <a:r>
              <a:rPr lang="en-US" sz="2400" dirty="0" err="1" smtClean="0"/>
              <a:t>dalam</a:t>
            </a:r>
            <a:r>
              <a:rPr lang="en-US" sz="2400" dirty="0" smtClean="0"/>
              <a:t> </a:t>
            </a:r>
            <a:r>
              <a:rPr lang="en-US" sz="2400" dirty="0" err="1" smtClean="0"/>
              <a:t>persiapan</a:t>
            </a:r>
            <a:r>
              <a:rPr lang="en-US" sz="2400" dirty="0" smtClean="0"/>
              <a:t> RSUP Dr</a:t>
            </a:r>
            <a:r>
              <a:rPr lang="id-ID" sz="2400" dirty="0" smtClean="0"/>
              <a:t>.</a:t>
            </a:r>
            <a:r>
              <a:rPr lang="en-US" sz="2400" dirty="0" smtClean="0"/>
              <a:t> </a:t>
            </a:r>
            <a:r>
              <a:rPr lang="en-US" sz="2400" dirty="0" err="1" smtClean="0"/>
              <a:t>Sardjito</a:t>
            </a:r>
            <a:r>
              <a:rPr lang="en-US" sz="2400" dirty="0" smtClean="0"/>
              <a:t> </a:t>
            </a:r>
            <a:r>
              <a:rPr lang="en-US" sz="2400" dirty="0" err="1" smtClean="0"/>
              <a:t>sebagai</a:t>
            </a:r>
            <a:r>
              <a:rPr lang="en-US" sz="2400" dirty="0" smtClean="0"/>
              <a:t> Wilayah </a:t>
            </a:r>
            <a:r>
              <a:rPr lang="en-US" sz="2400" dirty="0" err="1" smtClean="0"/>
              <a:t>Bebas</a:t>
            </a:r>
            <a:r>
              <a:rPr lang="en-US" sz="2400" dirty="0" smtClean="0"/>
              <a:t> </a:t>
            </a:r>
            <a:r>
              <a:rPr lang="id-ID" sz="2400" dirty="0" smtClean="0"/>
              <a:t>dari </a:t>
            </a:r>
            <a:r>
              <a:rPr lang="en-US" sz="2400" dirty="0" err="1" smtClean="0"/>
              <a:t>Korupsi</a:t>
            </a:r>
            <a:r>
              <a:rPr lang="en-US" sz="2400" dirty="0" smtClean="0"/>
              <a:t> </a:t>
            </a:r>
            <a:r>
              <a:rPr lang="id-ID" sz="2400" dirty="0" smtClean="0"/>
              <a:t>(WBK) </a:t>
            </a:r>
            <a:r>
              <a:rPr lang="en-US" sz="2400" dirty="0" err="1" smtClean="0"/>
              <a:t>dan</a:t>
            </a:r>
            <a:r>
              <a:rPr lang="en-US" sz="2400" dirty="0" smtClean="0"/>
              <a:t> </a:t>
            </a:r>
            <a:r>
              <a:rPr lang="en-US" sz="2400" dirty="0" err="1" smtClean="0"/>
              <a:t>Wilaya</a:t>
            </a:r>
            <a:r>
              <a:rPr lang="id-ID" sz="2400" dirty="0" smtClean="0"/>
              <a:t>h</a:t>
            </a:r>
            <a:r>
              <a:rPr lang="en-US" sz="2400" dirty="0" smtClean="0"/>
              <a:t> </a:t>
            </a:r>
            <a:r>
              <a:rPr lang="en-US" sz="2400" dirty="0" err="1" smtClean="0"/>
              <a:t>Birokrasi</a:t>
            </a:r>
            <a:r>
              <a:rPr lang="id-ID" sz="2400" dirty="0" smtClean="0"/>
              <a:t> </a:t>
            </a:r>
            <a:r>
              <a:rPr lang="en-US" sz="2400" dirty="0" err="1" smtClean="0"/>
              <a:t>Bersih</a:t>
            </a:r>
            <a:r>
              <a:rPr lang="en-US" sz="2400" dirty="0" smtClean="0"/>
              <a:t> </a:t>
            </a:r>
            <a:r>
              <a:rPr lang="id-ID" sz="2400" dirty="0" smtClean="0"/>
              <a:t>d</a:t>
            </a:r>
            <a:r>
              <a:rPr lang="en-US" sz="2400" dirty="0" smtClean="0"/>
              <a:t>an </a:t>
            </a:r>
            <a:r>
              <a:rPr lang="en-US" sz="2400" dirty="0" err="1" smtClean="0"/>
              <a:t>Melayani</a:t>
            </a:r>
            <a:endParaRPr lang="en-US" sz="2400" dirty="0" smtClean="0"/>
          </a:p>
          <a:p>
            <a:pPr algn="ctr"/>
            <a:endParaRPr lang="en-US" dirty="0" smtClean="0"/>
          </a:p>
          <a:p>
            <a:pPr algn="ctr"/>
            <a:r>
              <a:rPr lang="en-US" dirty="0" smtClean="0"/>
              <a:t>YOGYAKARTA</a:t>
            </a:r>
          </a:p>
          <a:p>
            <a:pPr algn="ctr"/>
            <a:r>
              <a:rPr lang="en-US" dirty="0" err="1" smtClean="0"/>
              <a:t>Selasa</a:t>
            </a:r>
            <a:r>
              <a:rPr lang="en-US" dirty="0" smtClean="0"/>
              <a:t> </a:t>
            </a:r>
            <a:r>
              <a:rPr lang="en-US" dirty="0" err="1" smtClean="0"/>
              <a:t>Tgl</a:t>
            </a:r>
            <a:r>
              <a:rPr lang="en-US" dirty="0" smtClean="0"/>
              <a:t> 16/6/2015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188913"/>
            <a:ext cx="8785225" cy="530225"/>
          </a:xfrm>
          <a:solidFill>
            <a:schemeClr val="bg2"/>
          </a:solidFill>
        </p:spPr>
        <p:txBody>
          <a:bodyPr rtlCol="0">
            <a:normAutofit/>
          </a:bodyPr>
          <a:lstStyle/>
          <a:p>
            <a:pPr algn="l" eaLnBrk="1" fontAlgn="auto" hangingPunct="1">
              <a:spcAft>
                <a:spcPts val="0"/>
              </a:spcAft>
              <a:defRPr/>
            </a:pPr>
            <a:r>
              <a:rPr lang="id-ID" sz="1800" b="1" dirty="0" smtClean="0">
                <a:latin typeface="Arial Black" pitchFamily="34" charset="0"/>
              </a:rPr>
              <a:t>TAHAPAN PEMBANGUNAN  </a:t>
            </a:r>
            <a:r>
              <a:rPr lang="id-ID" sz="2400" b="1" dirty="0" smtClean="0">
                <a:latin typeface="Arial Black" pitchFamily="34" charset="0"/>
              </a:rPr>
              <a:t>ZI </a:t>
            </a:r>
            <a:r>
              <a:rPr lang="id-ID" sz="2000" b="1" dirty="0" smtClean="0">
                <a:solidFill>
                  <a:schemeClr val="accent2">
                    <a:lumMod val="75000"/>
                  </a:schemeClr>
                </a:solidFill>
                <a:latin typeface="Segoe Script" pitchFamily="34" charset="0"/>
              </a:rPr>
              <a:t>MENUJU</a:t>
            </a:r>
            <a:r>
              <a:rPr lang="id-ID" sz="2400" b="1" dirty="0" smtClean="0">
                <a:latin typeface="Arial Black" pitchFamily="34" charset="0"/>
              </a:rPr>
              <a:t>  WBK/WBBM</a:t>
            </a:r>
          </a:p>
        </p:txBody>
      </p:sp>
      <p:sp>
        <p:nvSpPr>
          <p:cNvPr id="81" name="Footer Placeholder 80"/>
          <p:cNvSpPr>
            <a:spLocks noGrp="1"/>
          </p:cNvSpPr>
          <p:nvPr>
            <p:ph type="ftr" sz="quarter" idx="11"/>
          </p:nvPr>
        </p:nvSpPr>
        <p:spPr/>
        <p:txBody>
          <a:bodyPr/>
          <a:lstStyle/>
          <a:p>
            <a:pPr>
              <a:defRPr/>
            </a:pPr>
            <a:r>
              <a:rPr lang="id-ID"/>
              <a:t>WRS.IRVEST_KES.11.2012</a:t>
            </a:r>
          </a:p>
        </p:txBody>
      </p:sp>
      <p:sp>
        <p:nvSpPr>
          <p:cNvPr id="84" name="Slide Number Placeholder 83"/>
          <p:cNvSpPr>
            <a:spLocks noGrp="1"/>
          </p:cNvSpPr>
          <p:nvPr>
            <p:ph type="sldNum" sz="quarter" idx="12"/>
          </p:nvPr>
        </p:nvSpPr>
        <p:spPr/>
        <p:txBody>
          <a:bodyPr/>
          <a:lstStyle/>
          <a:p>
            <a:pPr>
              <a:defRPr/>
            </a:pPr>
            <a:fld id="{3EE14781-F65A-4CDD-B5AF-2F06086A702A}" type="slidenum">
              <a:rPr lang="id-ID"/>
              <a:pPr>
                <a:defRPr/>
              </a:pPr>
              <a:t>15</a:t>
            </a:fld>
            <a:endParaRPr lang="id-ID"/>
          </a:p>
        </p:txBody>
      </p:sp>
      <p:sp>
        <p:nvSpPr>
          <p:cNvPr id="4" name="Oval 3"/>
          <p:cNvSpPr/>
          <p:nvPr/>
        </p:nvSpPr>
        <p:spPr>
          <a:xfrm>
            <a:off x="250825" y="3284538"/>
            <a:ext cx="914400" cy="914400"/>
          </a:xfrm>
          <a:prstGeom prst="ellipse">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400" dirty="0">
              <a:solidFill>
                <a:schemeClr val="tx1"/>
              </a:solidFill>
            </a:endParaRPr>
          </a:p>
        </p:txBody>
      </p:sp>
      <p:sp>
        <p:nvSpPr>
          <p:cNvPr id="11" name="Oval 10"/>
          <p:cNvSpPr/>
          <p:nvPr/>
        </p:nvSpPr>
        <p:spPr>
          <a:xfrm>
            <a:off x="1497013" y="3284538"/>
            <a:ext cx="914400" cy="914400"/>
          </a:xfrm>
          <a:prstGeom prst="ellipse">
            <a:avLst/>
          </a:prstGeom>
          <a:solidFill>
            <a:schemeClr val="accent3">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2" name="Oval 11"/>
          <p:cNvSpPr/>
          <p:nvPr/>
        </p:nvSpPr>
        <p:spPr>
          <a:xfrm>
            <a:off x="2720975" y="3284538"/>
            <a:ext cx="914400" cy="914400"/>
          </a:xfrm>
          <a:prstGeom prst="ellipse">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Oval 12"/>
          <p:cNvSpPr/>
          <p:nvPr/>
        </p:nvSpPr>
        <p:spPr>
          <a:xfrm>
            <a:off x="3944938" y="3284538"/>
            <a:ext cx="914400" cy="914400"/>
          </a:xfrm>
          <a:prstGeom prst="ellipse">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4" name="Oval 13"/>
          <p:cNvSpPr/>
          <p:nvPr/>
        </p:nvSpPr>
        <p:spPr>
          <a:xfrm>
            <a:off x="5170488" y="3284538"/>
            <a:ext cx="914400" cy="914400"/>
          </a:xfrm>
          <a:prstGeom prst="ellipse">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schemeClr val="tx1"/>
              </a:solidFill>
            </a:endParaRPr>
          </a:p>
        </p:txBody>
      </p:sp>
      <p:sp>
        <p:nvSpPr>
          <p:cNvPr id="15" name="Oval 14"/>
          <p:cNvSpPr/>
          <p:nvPr/>
        </p:nvSpPr>
        <p:spPr>
          <a:xfrm>
            <a:off x="6394450" y="3284538"/>
            <a:ext cx="914400" cy="91440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6" name="Oval 15"/>
          <p:cNvSpPr/>
          <p:nvPr/>
        </p:nvSpPr>
        <p:spPr>
          <a:xfrm>
            <a:off x="7618413" y="3284538"/>
            <a:ext cx="914400" cy="914400"/>
          </a:xfrm>
          <a:prstGeom prst="ellipse">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schemeClr val="bg1"/>
              </a:solidFill>
            </a:endParaRPr>
          </a:p>
        </p:txBody>
      </p:sp>
      <p:sp>
        <p:nvSpPr>
          <p:cNvPr id="3096" name="TextBox 18"/>
          <p:cNvSpPr txBox="1">
            <a:spLocks noChangeArrowheads="1"/>
          </p:cNvSpPr>
          <p:nvPr/>
        </p:nvSpPr>
        <p:spPr bwMode="auto">
          <a:xfrm>
            <a:off x="0" y="2133600"/>
            <a:ext cx="1368425" cy="461963"/>
          </a:xfrm>
          <a:prstGeom prst="rect">
            <a:avLst/>
          </a:prstGeom>
          <a:noFill/>
          <a:ln w="9525">
            <a:noFill/>
            <a:miter lim="800000"/>
            <a:headEnd/>
            <a:tailEnd/>
          </a:ln>
        </p:spPr>
        <p:txBody>
          <a:bodyPr>
            <a:spAutoFit/>
          </a:bodyPr>
          <a:lstStyle/>
          <a:p>
            <a:pPr algn="ctr"/>
            <a:r>
              <a:rPr lang="id-ID" sz="1200" b="1">
                <a:latin typeface="Calibri" pitchFamily="34" charset="0"/>
              </a:rPr>
              <a:t>Penandatanganan</a:t>
            </a:r>
          </a:p>
          <a:p>
            <a:pPr algn="ctr"/>
            <a:r>
              <a:rPr lang="id-ID" sz="1200" b="1">
                <a:latin typeface="Calibri" pitchFamily="34" charset="0"/>
              </a:rPr>
              <a:t>Pakta Integritas </a:t>
            </a:r>
          </a:p>
        </p:txBody>
      </p:sp>
      <p:sp>
        <p:nvSpPr>
          <p:cNvPr id="3097" name="TextBox 20"/>
          <p:cNvSpPr txBox="1">
            <a:spLocks noChangeArrowheads="1"/>
          </p:cNvSpPr>
          <p:nvPr/>
        </p:nvSpPr>
        <p:spPr bwMode="auto">
          <a:xfrm>
            <a:off x="323850" y="3500438"/>
            <a:ext cx="792163" cy="738187"/>
          </a:xfrm>
          <a:prstGeom prst="rect">
            <a:avLst/>
          </a:prstGeom>
          <a:noFill/>
          <a:ln w="9525">
            <a:noFill/>
            <a:miter lim="800000"/>
            <a:headEnd/>
            <a:tailEnd/>
          </a:ln>
        </p:spPr>
        <p:txBody>
          <a:bodyPr>
            <a:spAutoFit/>
          </a:bodyPr>
          <a:lstStyle/>
          <a:p>
            <a:r>
              <a:rPr lang="id-ID" sz="1400" b="1">
                <a:latin typeface="Calibri" pitchFamily="34" charset="0"/>
              </a:rPr>
              <a:t>Penca-</a:t>
            </a:r>
          </a:p>
          <a:p>
            <a:r>
              <a:rPr lang="id-ID" sz="1400" b="1">
                <a:latin typeface="Calibri" pitchFamily="34" charset="0"/>
              </a:rPr>
              <a:t>Nangan</a:t>
            </a:r>
          </a:p>
          <a:p>
            <a:r>
              <a:rPr lang="id-ID" sz="1400" b="1">
                <a:latin typeface="Calibri" pitchFamily="34" charset="0"/>
              </a:rPr>
              <a:t>     ZI</a:t>
            </a:r>
          </a:p>
        </p:txBody>
      </p:sp>
      <p:sp>
        <p:nvSpPr>
          <p:cNvPr id="3098" name="TextBox 21"/>
          <p:cNvSpPr txBox="1">
            <a:spLocks noChangeArrowheads="1"/>
          </p:cNvSpPr>
          <p:nvPr/>
        </p:nvSpPr>
        <p:spPr bwMode="auto">
          <a:xfrm>
            <a:off x="1403350" y="3500438"/>
            <a:ext cx="1081088" cy="554037"/>
          </a:xfrm>
          <a:prstGeom prst="rect">
            <a:avLst/>
          </a:prstGeom>
          <a:noFill/>
          <a:ln w="9525">
            <a:noFill/>
            <a:miter lim="800000"/>
            <a:headEnd/>
            <a:tailEnd/>
          </a:ln>
        </p:spPr>
        <p:txBody>
          <a:bodyPr>
            <a:spAutoFit/>
          </a:bodyPr>
          <a:lstStyle/>
          <a:p>
            <a:pPr algn="ctr"/>
            <a:r>
              <a:rPr lang="id-ID" sz="1000" b="1">
                <a:solidFill>
                  <a:schemeClr val="bg1"/>
                </a:solidFill>
                <a:latin typeface="Calibri" pitchFamily="34" charset="0"/>
              </a:rPr>
              <a:t>Proses pembangunan</a:t>
            </a:r>
          </a:p>
          <a:p>
            <a:pPr algn="ctr"/>
            <a:r>
              <a:rPr lang="id-ID" sz="1000" b="1">
                <a:solidFill>
                  <a:schemeClr val="bg1"/>
                </a:solidFill>
                <a:latin typeface="Calibri" pitchFamily="34" charset="0"/>
              </a:rPr>
              <a:t>WBK</a:t>
            </a:r>
          </a:p>
        </p:txBody>
      </p:sp>
      <p:sp>
        <p:nvSpPr>
          <p:cNvPr id="2061" name="TextBox 22"/>
          <p:cNvSpPr txBox="1">
            <a:spLocks noChangeArrowheads="1"/>
          </p:cNvSpPr>
          <p:nvPr/>
        </p:nvSpPr>
        <p:spPr bwMode="auto">
          <a:xfrm>
            <a:off x="2700338" y="3500438"/>
            <a:ext cx="1008062" cy="523875"/>
          </a:xfrm>
          <a:prstGeom prst="rect">
            <a:avLst/>
          </a:prstGeom>
          <a:noFill/>
          <a:ln w="9525">
            <a:noFill/>
            <a:miter lim="800000"/>
            <a:headEnd/>
            <a:tailEnd/>
          </a:ln>
          <a:scene3d>
            <a:camera prst="orthographicFront"/>
            <a:lightRig rig="threePt" dir="t"/>
          </a:scene3d>
          <a:sp3d>
            <a:bevelT/>
          </a:sp3d>
        </p:spPr>
        <p:txBody>
          <a:bodyPr>
            <a:spAutoFit/>
          </a:bodyPr>
          <a:lstStyle/>
          <a:p>
            <a:pPr algn="ctr" fontAlgn="auto">
              <a:spcBef>
                <a:spcPts val="0"/>
              </a:spcBef>
              <a:spcAft>
                <a:spcPts val="0"/>
              </a:spcAft>
              <a:defRPr/>
            </a:pPr>
            <a:r>
              <a:rPr lang="id-ID" sz="1400" b="1">
                <a:solidFill>
                  <a:schemeClr val="bg1"/>
                </a:solidFill>
                <a:latin typeface="Calibri" pitchFamily="34" charset="0"/>
                <a:cs typeface="+mn-cs"/>
              </a:rPr>
              <a:t>Penilaian</a:t>
            </a:r>
          </a:p>
          <a:p>
            <a:pPr algn="ctr" fontAlgn="auto">
              <a:spcBef>
                <a:spcPts val="0"/>
              </a:spcBef>
              <a:spcAft>
                <a:spcPts val="0"/>
              </a:spcAft>
              <a:defRPr/>
            </a:pPr>
            <a:r>
              <a:rPr lang="id-ID" sz="1400" b="1">
                <a:solidFill>
                  <a:schemeClr val="bg1"/>
                </a:solidFill>
                <a:latin typeface="Calibri" pitchFamily="34" charset="0"/>
                <a:cs typeface="+mn-cs"/>
              </a:rPr>
              <a:t>TPI</a:t>
            </a:r>
          </a:p>
        </p:txBody>
      </p:sp>
      <p:sp>
        <p:nvSpPr>
          <p:cNvPr id="3102" name="TextBox 23"/>
          <p:cNvSpPr txBox="1">
            <a:spLocks noChangeArrowheads="1"/>
          </p:cNvSpPr>
          <p:nvPr/>
        </p:nvSpPr>
        <p:spPr bwMode="auto">
          <a:xfrm>
            <a:off x="4067175" y="3429000"/>
            <a:ext cx="649288" cy="923925"/>
          </a:xfrm>
          <a:prstGeom prst="rect">
            <a:avLst/>
          </a:prstGeom>
          <a:noFill/>
          <a:ln w="9525">
            <a:noFill/>
            <a:miter lim="800000"/>
            <a:headEnd/>
            <a:tailEnd/>
          </a:ln>
        </p:spPr>
        <p:txBody>
          <a:bodyPr>
            <a:spAutoFit/>
          </a:bodyPr>
          <a:lstStyle/>
          <a:p>
            <a:r>
              <a:rPr lang="id-ID" sz="1100" b="1">
                <a:solidFill>
                  <a:schemeClr val="bg1"/>
                </a:solidFill>
                <a:latin typeface="Calibri" pitchFamily="34" charset="0"/>
              </a:rPr>
              <a:t>SATKER</a:t>
            </a:r>
            <a:r>
              <a:rPr lang="id-ID" b="1">
                <a:solidFill>
                  <a:schemeClr val="bg1"/>
                </a:solidFill>
                <a:latin typeface="Calibri" pitchFamily="34" charset="0"/>
              </a:rPr>
              <a:t> WBK</a:t>
            </a:r>
          </a:p>
          <a:p>
            <a:endParaRPr lang="id-ID" b="1">
              <a:solidFill>
                <a:schemeClr val="bg1"/>
              </a:solidFill>
              <a:latin typeface="Calibri" pitchFamily="34" charset="0"/>
            </a:endParaRPr>
          </a:p>
        </p:txBody>
      </p:sp>
      <p:sp>
        <p:nvSpPr>
          <p:cNvPr id="3103" name="TextBox 24"/>
          <p:cNvSpPr txBox="1">
            <a:spLocks noChangeArrowheads="1"/>
          </p:cNvSpPr>
          <p:nvPr/>
        </p:nvSpPr>
        <p:spPr bwMode="auto">
          <a:xfrm>
            <a:off x="5292725" y="3573463"/>
            <a:ext cx="792163" cy="307975"/>
          </a:xfrm>
          <a:prstGeom prst="rect">
            <a:avLst/>
          </a:prstGeom>
          <a:noFill/>
          <a:ln w="9525">
            <a:noFill/>
            <a:miter lim="800000"/>
            <a:headEnd/>
            <a:tailEnd/>
          </a:ln>
        </p:spPr>
        <p:txBody>
          <a:bodyPr>
            <a:spAutoFit/>
          </a:bodyPr>
          <a:lstStyle/>
          <a:p>
            <a:r>
              <a:rPr lang="id-ID" sz="1400" b="1">
                <a:latin typeface="Calibri" pitchFamily="34" charset="0"/>
              </a:rPr>
              <a:t>Usulan</a:t>
            </a:r>
          </a:p>
        </p:txBody>
      </p:sp>
      <p:sp>
        <p:nvSpPr>
          <p:cNvPr id="3104" name="TextBox 25"/>
          <p:cNvSpPr txBox="1">
            <a:spLocks noChangeArrowheads="1"/>
          </p:cNvSpPr>
          <p:nvPr/>
        </p:nvSpPr>
        <p:spPr bwMode="auto">
          <a:xfrm>
            <a:off x="6443663" y="3573463"/>
            <a:ext cx="865187" cy="523875"/>
          </a:xfrm>
          <a:prstGeom prst="rect">
            <a:avLst/>
          </a:prstGeom>
          <a:noFill/>
          <a:ln w="9525">
            <a:noFill/>
            <a:miter lim="800000"/>
            <a:headEnd/>
            <a:tailEnd/>
          </a:ln>
        </p:spPr>
        <p:txBody>
          <a:bodyPr>
            <a:spAutoFit/>
          </a:bodyPr>
          <a:lstStyle/>
          <a:p>
            <a:pPr algn="ctr"/>
            <a:r>
              <a:rPr lang="id-ID" sz="1400" b="1">
                <a:latin typeface="Calibri" pitchFamily="34" charset="0"/>
              </a:rPr>
              <a:t>Penilaian</a:t>
            </a:r>
          </a:p>
          <a:p>
            <a:pPr algn="ctr"/>
            <a:r>
              <a:rPr lang="id-ID" sz="1400" b="1">
                <a:latin typeface="Calibri" pitchFamily="34" charset="0"/>
              </a:rPr>
              <a:t>TPN</a:t>
            </a:r>
          </a:p>
        </p:txBody>
      </p:sp>
      <p:sp>
        <p:nvSpPr>
          <p:cNvPr id="3105" name="TextBox 26"/>
          <p:cNvSpPr txBox="1">
            <a:spLocks noChangeArrowheads="1"/>
          </p:cNvSpPr>
          <p:nvPr/>
        </p:nvSpPr>
        <p:spPr bwMode="auto">
          <a:xfrm>
            <a:off x="7667625" y="3573463"/>
            <a:ext cx="865188" cy="368300"/>
          </a:xfrm>
          <a:prstGeom prst="rect">
            <a:avLst/>
          </a:prstGeom>
          <a:noFill/>
          <a:ln w="9525">
            <a:noFill/>
            <a:miter lim="800000"/>
            <a:headEnd/>
            <a:tailEnd/>
          </a:ln>
        </p:spPr>
        <p:txBody>
          <a:bodyPr>
            <a:spAutoFit/>
          </a:bodyPr>
          <a:lstStyle/>
          <a:p>
            <a:r>
              <a:rPr lang="id-ID">
                <a:solidFill>
                  <a:schemeClr val="bg1"/>
                </a:solidFill>
                <a:latin typeface="Calibri" pitchFamily="34" charset="0"/>
              </a:rPr>
              <a:t>WBBM</a:t>
            </a:r>
          </a:p>
        </p:txBody>
      </p:sp>
      <p:sp>
        <p:nvSpPr>
          <p:cNvPr id="2066" name="TextBox 27"/>
          <p:cNvSpPr txBox="1">
            <a:spLocks noChangeArrowheads="1"/>
          </p:cNvSpPr>
          <p:nvPr/>
        </p:nvSpPr>
        <p:spPr bwMode="auto">
          <a:xfrm>
            <a:off x="1476375" y="4797425"/>
            <a:ext cx="1223963" cy="461963"/>
          </a:xfrm>
          <a:prstGeom prst="rect">
            <a:avLst/>
          </a:prstGeom>
          <a:solidFill>
            <a:schemeClr val="tx2">
              <a:lumMod val="40000"/>
              <a:lumOff val="60000"/>
            </a:schemeClr>
          </a:solidFill>
          <a:ln w="9525">
            <a:noFill/>
            <a:miter lim="800000"/>
            <a:headEnd/>
            <a:tailEnd/>
          </a:ln>
          <a:scene3d>
            <a:camera prst="orthographicFront"/>
            <a:lightRig rig="threePt" dir="t"/>
          </a:scene3d>
          <a:sp3d>
            <a:bevelT w="139700" h="139700" prst="divot"/>
          </a:sp3d>
        </p:spPr>
        <p:txBody>
          <a:bodyPr>
            <a:spAutoFit/>
          </a:bodyPr>
          <a:lstStyle/>
          <a:p>
            <a:pPr fontAlgn="auto">
              <a:spcBef>
                <a:spcPts val="0"/>
              </a:spcBef>
              <a:spcAft>
                <a:spcPts val="0"/>
              </a:spcAft>
              <a:defRPr/>
            </a:pPr>
            <a:r>
              <a:rPr lang="id-ID" sz="1200" b="1" dirty="0">
                <a:solidFill>
                  <a:srgbClr val="C00000"/>
                </a:solidFill>
                <a:latin typeface="Calibri" pitchFamily="34" charset="0"/>
                <a:cs typeface="+mn-cs"/>
              </a:rPr>
              <a:t>20 PROGRAM</a:t>
            </a:r>
          </a:p>
          <a:p>
            <a:pPr fontAlgn="auto">
              <a:spcBef>
                <a:spcPts val="0"/>
              </a:spcBef>
              <a:spcAft>
                <a:spcPts val="0"/>
              </a:spcAft>
              <a:defRPr/>
            </a:pPr>
            <a:r>
              <a:rPr lang="id-ID" sz="1200" b="1" dirty="0">
                <a:solidFill>
                  <a:srgbClr val="C00000"/>
                </a:solidFill>
                <a:latin typeface="Calibri" pitchFamily="34" charset="0"/>
                <a:cs typeface="+mn-cs"/>
              </a:rPr>
              <a:t>KEGIATAN WBK</a:t>
            </a:r>
          </a:p>
        </p:txBody>
      </p:sp>
      <p:sp>
        <p:nvSpPr>
          <p:cNvPr id="3109" name="TextBox 29"/>
          <p:cNvSpPr txBox="1">
            <a:spLocks noChangeArrowheads="1"/>
          </p:cNvSpPr>
          <p:nvPr/>
        </p:nvSpPr>
        <p:spPr bwMode="auto">
          <a:xfrm>
            <a:off x="2438400" y="5181600"/>
            <a:ext cx="1512888" cy="523875"/>
          </a:xfrm>
          <a:prstGeom prst="rect">
            <a:avLst/>
          </a:prstGeom>
          <a:noFill/>
          <a:ln w="9525">
            <a:noFill/>
            <a:miter lim="800000"/>
            <a:headEnd/>
            <a:tailEnd/>
          </a:ln>
        </p:spPr>
        <p:txBody>
          <a:bodyPr>
            <a:spAutoFit/>
          </a:bodyPr>
          <a:lstStyle/>
          <a:p>
            <a:pPr>
              <a:buFont typeface="Arial" pitchFamily="34" charset="0"/>
              <a:buChar char="•"/>
            </a:pPr>
            <a:r>
              <a:rPr lang="id-ID" sz="1400">
                <a:latin typeface="Calibri" pitchFamily="34" charset="0"/>
              </a:rPr>
              <a:t>Indikator proses</a:t>
            </a:r>
          </a:p>
          <a:p>
            <a:pPr>
              <a:buFont typeface="Arial" pitchFamily="34" charset="0"/>
              <a:buChar char="•"/>
            </a:pPr>
            <a:r>
              <a:rPr lang="id-ID" sz="1400">
                <a:latin typeface="Calibri" pitchFamily="34" charset="0"/>
              </a:rPr>
              <a:t>Indikator hasil</a:t>
            </a:r>
          </a:p>
        </p:txBody>
      </p:sp>
      <p:sp>
        <p:nvSpPr>
          <p:cNvPr id="3110" name="TextBox 30"/>
          <p:cNvSpPr txBox="1">
            <a:spLocks noChangeArrowheads="1"/>
          </p:cNvSpPr>
          <p:nvPr/>
        </p:nvSpPr>
        <p:spPr bwMode="auto">
          <a:xfrm>
            <a:off x="1524000" y="1828800"/>
            <a:ext cx="1712913" cy="523875"/>
          </a:xfrm>
          <a:prstGeom prst="rect">
            <a:avLst/>
          </a:prstGeom>
          <a:noFill/>
          <a:ln w="9525">
            <a:noFill/>
            <a:miter lim="800000"/>
            <a:headEnd/>
            <a:tailEnd/>
          </a:ln>
        </p:spPr>
        <p:txBody>
          <a:bodyPr>
            <a:spAutoFit/>
          </a:bodyPr>
          <a:lstStyle/>
          <a:p>
            <a:r>
              <a:rPr lang="id-ID" sz="1400" b="1">
                <a:latin typeface="Calibri" pitchFamily="34" charset="0"/>
              </a:rPr>
              <a:t>Fasilitasi/dorongan</a:t>
            </a:r>
          </a:p>
          <a:p>
            <a:r>
              <a:rPr lang="id-ID" sz="1400" b="1">
                <a:latin typeface="Calibri" pitchFamily="34" charset="0"/>
              </a:rPr>
              <a:t>dari UPI dan UPbI</a:t>
            </a:r>
          </a:p>
        </p:txBody>
      </p:sp>
      <p:sp>
        <p:nvSpPr>
          <p:cNvPr id="3111" name="TextBox 32"/>
          <p:cNvSpPr txBox="1">
            <a:spLocks noChangeArrowheads="1"/>
          </p:cNvSpPr>
          <p:nvPr/>
        </p:nvSpPr>
        <p:spPr bwMode="auto">
          <a:xfrm>
            <a:off x="4932363" y="1557338"/>
            <a:ext cx="1368425" cy="692150"/>
          </a:xfrm>
          <a:prstGeom prst="rect">
            <a:avLst/>
          </a:prstGeom>
          <a:noFill/>
          <a:ln w="9525">
            <a:noFill/>
            <a:miter lim="800000"/>
            <a:headEnd/>
            <a:tailEnd/>
          </a:ln>
        </p:spPr>
        <p:txBody>
          <a:bodyPr>
            <a:spAutoFit/>
          </a:bodyPr>
          <a:lstStyle/>
          <a:p>
            <a:r>
              <a:rPr lang="id-ID" sz="1300" b="1">
                <a:latin typeface="Calibri" pitchFamily="34" charset="0"/>
              </a:rPr>
              <a:t>Diusulkan oleh</a:t>
            </a:r>
          </a:p>
          <a:p>
            <a:r>
              <a:rPr lang="id-ID" sz="1300" b="1">
                <a:latin typeface="Calibri" pitchFamily="34" charset="0"/>
              </a:rPr>
              <a:t>Pimp. K/L/P</a:t>
            </a:r>
          </a:p>
          <a:p>
            <a:r>
              <a:rPr lang="id-ID" sz="1300" b="1">
                <a:latin typeface="Calibri" pitchFamily="34" charset="0"/>
              </a:rPr>
              <a:t>(maks. 2 unit)</a:t>
            </a:r>
          </a:p>
        </p:txBody>
      </p:sp>
      <p:sp>
        <p:nvSpPr>
          <p:cNvPr id="3112" name="TextBox 33"/>
          <p:cNvSpPr txBox="1">
            <a:spLocks noChangeArrowheads="1"/>
          </p:cNvSpPr>
          <p:nvPr/>
        </p:nvSpPr>
        <p:spPr bwMode="auto">
          <a:xfrm>
            <a:off x="6019800" y="5181600"/>
            <a:ext cx="1512888" cy="523875"/>
          </a:xfrm>
          <a:prstGeom prst="rect">
            <a:avLst/>
          </a:prstGeom>
          <a:noFill/>
          <a:ln w="9525">
            <a:noFill/>
            <a:miter lim="800000"/>
            <a:headEnd/>
            <a:tailEnd/>
          </a:ln>
        </p:spPr>
        <p:txBody>
          <a:bodyPr>
            <a:spAutoFit/>
          </a:bodyPr>
          <a:lstStyle/>
          <a:p>
            <a:pPr>
              <a:buFont typeface="Arial" pitchFamily="34" charset="0"/>
              <a:buChar char="•"/>
            </a:pPr>
            <a:r>
              <a:rPr lang="id-ID" sz="1400">
                <a:latin typeface="Calibri" pitchFamily="34" charset="0"/>
              </a:rPr>
              <a:t>Indikator proses</a:t>
            </a:r>
          </a:p>
          <a:p>
            <a:pPr>
              <a:buFont typeface="Arial" pitchFamily="34" charset="0"/>
              <a:buChar char="•"/>
            </a:pPr>
            <a:r>
              <a:rPr lang="id-ID" sz="1400">
                <a:latin typeface="Calibri" pitchFamily="34" charset="0"/>
              </a:rPr>
              <a:t>Indikator hasil</a:t>
            </a:r>
          </a:p>
        </p:txBody>
      </p:sp>
      <p:sp>
        <p:nvSpPr>
          <p:cNvPr id="2073" name="TextBox 34"/>
          <p:cNvSpPr txBox="1">
            <a:spLocks noChangeArrowheads="1"/>
          </p:cNvSpPr>
          <p:nvPr/>
        </p:nvSpPr>
        <p:spPr bwMode="auto">
          <a:xfrm>
            <a:off x="7308304" y="4797425"/>
            <a:ext cx="1752600" cy="523220"/>
          </a:xfrm>
          <a:prstGeom prst="rect">
            <a:avLst/>
          </a:prstGeom>
          <a:solidFill>
            <a:schemeClr val="accent1"/>
          </a:solidFill>
          <a:ln w="9525">
            <a:noFill/>
            <a:miter lim="800000"/>
            <a:headEnd/>
            <a:tailEnd/>
          </a:ln>
          <a:scene3d>
            <a:camera prst="orthographicFront"/>
            <a:lightRig rig="threePt" dir="t"/>
          </a:scene3d>
          <a:sp3d>
            <a:bevelT w="139700" h="139700" prst="divot"/>
          </a:sp3d>
        </p:spPr>
        <p:txBody>
          <a:bodyPr>
            <a:spAutoFit/>
          </a:bodyPr>
          <a:lstStyle/>
          <a:p>
            <a:pPr algn="ctr" fontAlgn="auto">
              <a:spcBef>
                <a:spcPts val="0"/>
              </a:spcBef>
              <a:spcAft>
                <a:spcPts val="0"/>
              </a:spcAft>
              <a:defRPr/>
            </a:pPr>
            <a:r>
              <a:rPr lang="id-ID" sz="1400" b="1" dirty="0">
                <a:latin typeface="Calibri" pitchFamily="34" charset="0"/>
                <a:cs typeface="+mn-cs"/>
              </a:rPr>
              <a:t>Penetapan oleh</a:t>
            </a:r>
          </a:p>
          <a:p>
            <a:pPr algn="ctr" fontAlgn="auto">
              <a:spcBef>
                <a:spcPts val="0"/>
              </a:spcBef>
              <a:spcAft>
                <a:spcPts val="0"/>
              </a:spcAft>
              <a:defRPr/>
            </a:pPr>
            <a:r>
              <a:rPr lang="id-ID" sz="1400" b="1" dirty="0">
                <a:latin typeface="Calibri" pitchFamily="34" charset="0"/>
                <a:cs typeface="+mn-cs"/>
              </a:rPr>
              <a:t>Menteri PAN dan RB</a:t>
            </a:r>
          </a:p>
        </p:txBody>
      </p:sp>
      <p:sp>
        <p:nvSpPr>
          <p:cNvPr id="36" name="Right Arrow 35"/>
          <p:cNvSpPr/>
          <p:nvPr/>
        </p:nvSpPr>
        <p:spPr>
          <a:xfrm>
            <a:off x="7380288" y="3644900"/>
            <a:ext cx="185737" cy="2159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7" name="Right Arrow 36"/>
          <p:cNvSpPr/>
          <p:nvPr/>
        </p:nvSpPr>
        <p:spPr>
          <a:xfrm>
            <a:off x="6156325" y="3644900"/>
            <a:ext cx="185738" cy="2159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8" name="Right Arrow 37"/>
          <p:cNvSpPr/>
          <p:nvPr/>
        </p:nvSpPr>
        <p:spPr>
          <a:xfrm>
            <a:off x="4932363" y="3644900"/>
            <a:ext cx="185737" cy="2159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9" name="Right Arrow 38"/>
          <p:cNvSpPr/>
          <p:nvPr/>
        </p:nvSpPr>
        <p:spPr>
          <a:xfrm>
            <a:off x="3708400" y="3644900"/>
            <a:ext cx="185738" cy="2159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0" name="Right Arrow 39"/>
          <p:cNvSpPr/>
          <p:nvPr/>
        </p:nvSpPr>
        <p:spPr>
          <a:xfrm>
            <a:off x="2484438" y="3644900"/>
            <a:ext cx="185737" cy="2159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2" name="Right Arrow 41"/>
          <p:cNvSpPr/>
          <p:nvPr/>
        </p:nvSpPr>
        <p:spPr>
          <a:xfrm>
            <a:off x="1258888" y="3644900"/>
            <a:ext cx="187325" cy="2159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0" name="Up Arrow 49"/>
          <p:cNvSpPr/>
          <p:nvPr/>
        </p:nvSpPr>
        <p:spPr>
          <a:xfrm>
            <a:off x="1908175" y="4292600"/>
            <a:ext cx="46038" cy="504825"/>
          </a:xfrm>
          <a:prstGeom prst="upArrow">
            <a:avLst/>
          </a:prstGeom>
          <a:solidFill>
            <a:schemeClr val="tx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schemeClr val="tx1"/>
              </a:solidFill>
            </a:endParaRPr>
          </a:p>
        </p:txBody>
      </p:sp>
      <p:sp>
        <p:nvSpPr>
          <p:cNvPr id="55" name="Up Arrow 54"/>
          <p:cNvSpPr/>
          <p:nvPr/>
        </p:nvSpPr>
        <p:spPr>
          <a:xfrm flipH="1">
            <a:off x="3086100" y="4292600"/>
            <a:ext cx="46038" cy="736600"/>
          </a:xfrm>
          <a:prstGeom prst="upArrow">
            <a:avLst/>
          </a:prstGeom>
          <a:solidFill>
            <a:schemeClr val="tx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schemeClr val="tx1"/>
              </a:solidFill>
            </a:endParaRPr>
          </a:p>
        </p:txBody>
      </p:sp>
      <p:sp>
        <p:nvSpPr>
          <p:cNvPr id="57" name="Up Arrow 56"/>
          <p:cNvSpPr/>
          <p:nvPr/>
        </p:nvSpPr>
        <p:spPr>
          <a:xfrm>
            <a:off x="8101013" y="4292600"/>
            <a:ext cx="44450" cy="504825"/>
          </a:xfrm>
          <a:prstGeom prst="upArrow">
            <a:avLst/>
          </a:prstGeom>
          <a:solidFill>
            <a:schemeClr val="tx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schemeClr val="tx1"/>
              </a:solidFill>
            </a:endParaRPr>
          </a:p>
        </p:txBody>
      </p:sp>
      <p:sp>
        <p:nvSpPr>
          <p:cNvPr id="58" name="Up Arrow 57"/>
          <p:cNvSpPr/>
          <p:nvPr/>
        </p:nvSpPr>
        <p:spPr>
          <a:xfrm>
            <a:off x="4427538" y="4292600"/>
            <a:ext cx="46037" cy="504825"/>
          </a:xfrm>
          <a:prstGeom prst="upArrow">
            <a:avLst/>
          </a:prstGeom>
          <a:solidFill>
            <a:schemeClr val="tx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schemeClr val="tx1"/>
              </a:solidFill>
            </a:endParaRPr>
          </a:p>
        </p:txBody>
      </p:sp>
      <p:sp>
        <p:nvSpPr>
          <p:cNvPr id="59" name="Up Arrow 58"/>
          <p:cNvSpPr/>
          <p:nvPr/>
        </p:nvSpPr>
        <p:spPr>
          <a:xfrm>
            <a:off x="6804025" y="4292600"/>
            <a:ext cx="53975" cy="812800"/>
          </a:xfrm>
          <a:prstGeom prst="upArrow">
            <a:avLst/>
          </a:prstGeom>
          <a:solidFill>
            <a:schemeClr val="tx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schemeClr val="tx1"/>
              </a:solidFill>
            </a:endParaRPr>
          </a:p>
        </p:txBody>
      </p:sp>
      <p:sp>
        <p:nvSpPr>
          <p:cNvPr id="61" name="Down Arrow 60"/>
          <p:cNvSpPr/>
          <p:nvPr/>
        </p:nvSpPr>
        <p:spPr>
          <a:xfrm>
            <a:off x="3708400" y="2276475"/>
            <a:ext cx="71438" cy="11223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2" name="Down Arrow 61"/>
          <p:cNvSpPr/>
          <p:nvPr/>
        </p:nvSpPr>
        <p:spPr>
          <a:xfrm>
            <a:off x="684213" y="2636838"/>
            <a:ext cx="71437" cy="5461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3" name="Down Arrow 62"/>
          <p:cNvSpPr/>
          <p:nvPr/>
        </p:nvSpPr>
        <p:spPr>
          <a:xfrm>
            <a:off x="1908175" y="2276475"/>
            <a:ext cx="71438" cy="9064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5" name="Down Arrow 64"/>
          <p:cNvSpPr/>
          <p:nvPr/>
        </p:nvSpPr>
        <p:spPr>
          <a:xfrm>
            <a:off x="5580063" y="2276475"/>
            <a:ext cx="71437" cy="9064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6" name="Curved Down Arrow 65"/>
          <p:cNvSpPr/>
          <p:nvPr/>
        </p:nvSpPr>
        <p:spPr>
          <a:xfrm flipH="1">
            <a:off x="4427538" y="2636838"/>
            <a:ext cx="2447925" cy="576262"/>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70" name="Curved Down Arrow 69"/>
          <p:cNvSpPr/>
          <p:nvPr/>
        </p:nvSpPr>
        <p:spPr>
          <a:xfrm flipH="1">
            <a:off x="1979613" y="2781300"/>
            <a:ext cx="1223962" cy="43180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71" name="TextBox 70"/>
          <p:cNvSpPr txBox="1"/>
          <p:nvPr/>
        </p:nvSpPr>
        <p:spPr>
          <a:xfrm>
            <a:off x="3491880" y="4221163"/>
            <a:ext cx="576262" cy="307975"/>
          </a:xfrm>
          <a:prstGeom prst="rect">
            <a:avLst/>
          </a:prstGeom>
          <a:solidFill>
            <a:schemeClr val="accent6">
              <a:lumMod val="50000"/>
            </a:schemeClr>
          </a:solidFill>
          <a:scene3d>
            <a:camera prst="orthographicFront"/>
            <a:lightRig rig="threePt" dir="t"/>
          </a:scene3d>
          <a:sp3d>
            <a:bevelT prst="relaxedInset"/>
          </a:sp3d>
        </p:spPr>
        <p:txBody>
          <a:bodyPr>
            <a:spAutoFit/>
          </a:bodyPr>
          <a:lstStyle/>
          <a:p>
            <a:pPr fontAlgn="auto">
              <a:spcBef>
                <a:spcPts val="0"/>
              </a:spcBef>
              <a:spcAft>
                <a:spcPts val="0"/>
              </a:spcAft>
              <a:defRPr/>
            </a:pPr>
            <a:r>
              <a:rPr lang="id-ID" sz="1400" b="1" dirty="0">
                <a:solidFill>
                  <a:srgbClr val="FFFF00"/>
                </a:solidFill>
                <a:latin typeface="+mn-lt"/>
                <a:cs typeface="+mn-cs"/>
              </a:rPr>
              <a:t>Lulus</a:t>
            </a:r>
          </a:p>
        </p:txBody>
      </p:sp>
      <p:sp>
        <p:nvSpPr>
          <p:cNvPr id="72" name="TextBox 71"/>
          <p:cNvSpPr txBox="1"/>
          <p:nvPr/>
        </p:nvSpPr>
        <p:spPr>
          <a:xfrm>
            <a:off x="7164288" y="4221163"/>
            <a:ext cx="612775" cy="307975"/>
          </a:xfrm>
          <a:prstGeom prst="rect">
            <a:avLst/>
          </a:prstGeom>
          <a:solidFill>
            <a:schemeClr val="accent6">
              <a:lumMod val="50000"/>
            </a:schemeClr>
          </a:solidFill>
          <a:effectLst>
            <a:softEdge rad="12700"/>
          </a:effectLst>
          <a:scene3d>
            <a:camera prst="orthographicFront"/>
            <a:lightRig rig="threePt" dir="t"/>
          </a:scene3d>
          <a:sp3d>
            <a:bevelT prst="relaxedInset"/>
          </a:sp3d>
        </p:spPr>
        <p:txBody>
          <a:bodyPr>
            <a:spAutoFit/>
          </a:bodyPr>
          <a:lstStyle/>
          <a:p>
            <a:pPr fontAlgn="auto">
              <a:spcBef>
                <a:spcPts val="0"/>
              </a:spcBef>
              <a:spcAft>
                <a:spcPts val="0"/>
              </a:spcAft>
              <a:defRPr/>
            </a:pPr>
            <a:r>
              <a:rPr lang="id-ID" sz="1400" b="1" dirty="0">
                <a:solidFill>
                  <a:srgbClr val="FFFF00"/>
                </a:solidFill>
                <a:latin typeface="+mn-lt"/>
                <a:cs typeface="+mn-cs"/>
              </a:rPr>
              <a:t>Lulus</a:t>
            </a:r>
          </a:p>
        </p:txBody>
      </p:sp>
      <p:sp>
        <p:nvSpPr>
          <p:cNvPr id="3139" name="TextBox 72"/>
          <p:cNvSpPr txBox="1">
            <a:spLocks noChangeArrowheads="1"/>
          </p:cNvSpPr>
          <p:nvPr/>
        </p:nvSpPr>
        <p:spPr bwMode="auto">
          <a:xfrm>
            <a:off x="5651500" y="2349500"/>
            <a:ext cx="1223963" cy="306388"/>
          </a:xfrm>
          <a:prstGeom prst="rect">
            <a:avLst/>
          </a:prstGeom>
          <a:noFill/>
          <a:ln w="9525">
            <a:noFill/>
            <a:miter lim="800000"/>
            <a:headEnd/>
            <a:tailEnd/>
          </a:ln>
        </p:spPr>
        <p:txBody>
          <a:bodyPr>
            <a:spAutoFit/>
          </a:bodyPr>
          <a:lstStyle/>
          <a:p>
            <a:r>
              <a:rPr lang="id-ID" sz="1400" b="1">
                <a:latin typeface="Calibri" pitchFamily="34" charset="0"/>
              </a:rPr>
              <a:t>Tidak lulus</a:t>
            </a:r>
          </a:p>
        </p:txBody>
      </p:sp>
      <p:sp>
        <p:nvSpPr>
          <p:cNvPr id="2094" name="TextBox 73"/>
          <p:cNvSpPr txBox="1">
            <a:spLocks noChangeArrowheads="1"/>
          </p:cNvSpPr>
          <p:nvPr/>
        </p:nvSpPr>
        <p:spPr bwMode="auto">
          <a:xfrm>
            <a:off x="2124075" y="2492375"/>
            <a:ext cx="1079500" cy="307975"/>
          </a:xfrm>
          <a:prstGeom prst="rect">
            <a:avLst/>
          </a:prstGeom>
          <a:noFill/>
          <a:ln w="9525">
            <a:noFill/>
            <a:miter lim="800000"/>
            <a:headEnd/>
            <a:tailEnd/>
          </a:ln>
          <a:scene3d>
            <a:camera prst="orthographicFront"/>
            <a:lightRig rig="threePt" dir="t"/>
          </a:scene3d>
          <a:sp3d>
            <a:bevelT w="152400" h="50800" prst="softRound"/>
          </a:sp3d>
        </p:spPr>
        <p:txBody>
          <a:bodyPr>
            <a:spAutoFit/>
          </a:bodyPr>
          <a:lstStyle/>
          <a:p>
            <a:pPr fontAlgn="auto">
              <a:spcBef>
                <a:spcPts val="0"/>
              </a:spcBef>
              <a:spcAft>
                <a:spcPts val="0"/>
              </a:spcAft>
              <a:defRPr/>
            </a:pPr>
            <a:r>
              <a:rPr lang="id-ID" sz="1400" dirty="0">
                <a:solidFill>
                  <a:srgbClr val="FF0000"/>
                </a:solidFill>
                <a:latin typeface="Calibri" pitchFamily="34" charset="0"/>
                <a:cs typeface="+mn-cs"/>
              </a:rPr>
              <a:t>Tidak lulus</a:t>
            </a:r>
          </a:p>
        </p:txBody>
      </p:sp>
      <p:cxnSp>
        <p:nvCxnSpPr>
          <p:cNvPr id="82" name="Straight Arrow Connector 81"/>
          <p:cNvCxnSpPr>
            <a:stCxn id="0" idx="0"/>
          </p:cNvCxnSpPr>
          <p:nvPr/>
        </p:nvCxnSpPr>
        <p:spPr>
          <a:xfrm flipV="1">
            <a:off x="3779838" y="3933825"/>
            <a:ext cx="0" cy="2873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0" idx="0"/>
            <a:endCxn id="36" idx="2"/>
          </p:cNvCxnSpPr>
          <p:nvPr/>
        </p:nvCxnSpPr>
        <p:spPr>
          <a:xfrm flipV="1">
            <a:off x="7470775" y="3860800"/>
            <a:ext cx="3175" cy="3603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45" name="TextBox 88"/>
          <p:cNvSpPr txBox="1">
            <a:spLocks noChangeArrowheads="1"/>
          </p:cNvSpPr>
          <p:nvPr/>
        </p:nvSpPr>
        <p:spPr bwMode="auto">
          <a:xfrm>
            <a:off x="228600" y="6172200"/>
            <a:ext cx="8915400" cy="523875"/>
          </a:xfrm>
          <a:prstGeom prst="rect">
            <a:avLst/>
          </a:prstGeom>
          <a:noFill/>
          <a:ln w="9525">
            <a:noFill/>
            <a:miter lim="800000"/>
            <a:headEnd/>
            <a:tailEnd/>
          </a:ln>
        </p:spPr>
        <p:txBody>
          <a:bodyPr>
            <a:spAutoFit/>
          </a:bodyPr>
          <a:lstStyle/>
          <a:p>
            <a:r>
              <a:rPr lang="id-ID" sz="1400" b="1">
                <a:latin typeface="Calibri" pitchFamily="34" charset="0"/>
              </a:rPr>
              <a:t>Catatan : </a:t>
            </a:r>
          </a:p>
          <a:p>
            <a:r>
              <a:rPr lang="id-ID" sz="1400" b="1">
                <a:solidFill>
                  <a:srgbClr val="C00000"/>
                </a:solidFill>
                <a:latin typeface="Calibri" pitchFamily="34" charset="0"/>
              </a:rPr>
              <a:t>Penetapan WBK/WBBM berlaku satu tahun, dan dpt dicabut apabila terbukti ada hal-hal yg menggugurkan indikator</a:t>
            </a:r>
            <a:r>
              <a:rPr lang="id-ID" sz="1400">
                <a:latin typeface="Calibri" pitchFamily="34" charset="0"/>
              </a:rPr>
              <a:t>.</a:t>
            </a:r>
          </a:p>
        </p:txBody>
      </p:sp>
      <p:sp>
        <p:nvSpPr>
          <p:cNvPr id="3146" name="TextBox 50"/>
          <p:cNvSpPr txBox="1">
            <a:spLocks noChangeArrowheads="1"/>
          </p:cNvSpPr>
          <p:nvPr/>
        </p:nvSpPr>
        <p:spPr bwMode="auto">
          <a:xfrm>
            <a:off x="5219700" y="4221163"/>
            <a:ext cx="936625" cy="276225"/>
          </a:xfrm>
          <a:prstGeom prst="rect">
            <a:avLst/>
          </a:prstGeom>
          <a:noFill/>
          <a:ln w="9525">
            <a:noFill/>
            <a:miter lim="800000"/>
            <a:headEnd/>
            <a:tailEnd/>
          </a:ln>
        </p:spPr>
        <p:txBody>
          <a:bodyPr>
            <a:spAutoFit/>
          </a:bodyPr>
          <a:lstStyle/>
          <a:p>
            <a:r>
              <a:rPr lang="id-ID" sz="1200" b="1">
                <a:latin typeface="Calibri" pitchFamily="34" charset="0"/>
              </a:rPr>
              <a:t>&lt; 30 agst.</a:t>
            </a:r>
          </a:p>
        </p:txBody>
      </p:sp>
      <p:sp>
        <p:nvSpPr>
          <p:cNvPr id="3147" name="TextBox 50"/>
          <p:cNvSpPr txBox="1">
            <a:spLocks noChangeArrowheads="1"/>
          </p:cNvSpPr>
          <p:nvPr/>
        </p:nvSpPr>
        <p:spPr bwMode="auto">
          <a:xfrm>
            <a:off x="2438400" y="5665788"/>
            <a:ext cx="1447800" cy="430212"/>
          </a:xfrm>
          <a:prstGeom prst="rect">
            <a:avLst/>
          </a:prstGeom>
          <a:solidFill>
            <a:srgbClr val="000099"/>
          </a:solidFill>
          <a:ln w="9525">
            <a:solidFill>
              <a:srgbClr val="FFFF00"/>
            </a:solidFill>
            <a:miter lim="800000"/>
            <a:headEnd/>
            <a:tailEnd/>
          </a:ln>
        </p:spPr>
        <p:txBody>
          <a:bodyPr>
            <a:spAutoFit/>
          </a:bodyPr>
          <a:lstStyle/>
          <a:p>
            <a:pPr algn="ctr"/>
            <a:r>
              <a:rPr lang="en-US" sz="1100">
                <a:solidFill>
                  <a:schemeClr val="bg1"/>
                </a:solidFill>
                <a:latin typeface="Calibri" pitchFamily="34" charset="0"/>
              </a:rPr>
              <a:t>WDP – BPK</a:t>
            </a:r>
          </a:p>
          <a:p>
            <a:pPr algn="ctr"/>
            <a:r>
              <a:rPr lang="en-US" sz="1100">
                <a:solidFill>
                  <a:schemeClr val="bg1"/>
                </a:solidFill>
                <a:latin typeface="Calibri" pitchFamily="34" charset="0"/>
              </a:rPr>
              <a:t>SAKIP C- MENPAN</a:t>
            </a:r>
          </a:p>
        </p:txBody>
      </p:sp>
      <p:sp>
        <p:nvSpPr>
          <p:cNvPr id="3148" name="TextBox 51"/>
          <p:cNvSpPr txBox="1">
            <a:spLocks noChangeArrowheads="1"/>
          </p:cNvSpPr>
          <p:nvPr/>
        </p:nvSpPr>
        <p:spPr bwMode="auto">
          <a:xfrm>
            <a:off x="152400" y="4953000"/>
            <a:ext cx="1143000" cy="261938"/>
          </a:xfrm>
          <a:prstGeom prst="rect">
            <a:avLst/>
          </a:prstGeom>
          <a:solidFill>
            <a:srgbClr val="000099"/>
          </a:solidFill>
          <a:ln w="9525">
            <a:solidFill>
              <a:srgbClr val="FFFF00"/>
            </a:solidFill>
            <a:miter lim="800000"/>
            <a:headEnd/>
            <a:tailEnd/>
          </a:ln>
        </p:spPr>
        <p:txBody>
          <a:bodyPr>
            <a:spAutoFit/>
          </a:bodyPr>
          <a:lstStyle/>
          <a:p>
            <a:pPr algn="ctr"/>
            <a:r>
              <a:rPr lang="id-ID" sz="1100">
                <a:solidFill>
                  <a:schemeClr val="bg1"/>
                </a:solidFill>
                <a:latin typeface="Calibri" pitchFamily="34" charset="0"/>
              </a:rPr>
              <a:t>SEREMONIAL</a:t>
            </a:r>
            <a:endParaRPr lang="en-US" sz="1100">
              <a:solidFill>
                <a:schemeClr val="bg1"/>
              </a:solidFill>
              <a:latin typeface="Calibri" pitchFamily="34" charset="0"/>
            </a:endParaRPr>
          </a:p>
        </p:txBody>
      </p:sp>
      <p:pic>
        <p:nvPicPr>
          <p:cNvPr id="3149" name="Picture 8" descr="Ag00108_"/>
          <p:cNvPicPr>
            <a:picLocks noChangeAspect="1" noChangeArrowheads="1" noCrop="1"/>
          </p:cNvPicPr>
          <p:nvPr/>
        </p:nvPicPr>
        <p:blipFill>
          <a:blip r:embed="rId2"/>
          <a:srcRect/>
          <a:stretch>
            <a:fillRect/>
          </a:stretch>
        </p:blipFill>
        <p:spPr bwMode="auto">
          <a:xfrm rot="17652301" flipH="1">
            <a:off x="169862" y="4464051"/>
            <a:ext cx="600075" cy="260350"/>
          </a:xfrm>
          <a:prstGeom prst="rect">
            <a:avLst/>
          </a:prstGeom>
          <a:noFill/>
          <a:ln w="9525">
            <a:noFill/>
            <a:miter lim="800000"/>
            <a:headEnd/>
            <a:tailEnd/>
          </a:ln>
        </p:spPr>
      </p:pic>
      <p:cxnSp>
        <p:nvCxnSpPr>
          <p:cNvPr id="56" name="Shape 55"/>
          <p:cNvCxnSpPr/>
          <p:nvPr/>
        </p:nvCxnSpPr>
        <p:spPr>
          <a:xfrm rot="5400000" flipH="1" flipV="1">
            <a:off x="4649788" y="985837"/>
            <a:ext cx="2141538" cy="2455863"/>
          </a:xfrm>
          <a:prstGeom prst="bentConnector2">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hape 67"/>
          <p:cNvCxnSpPr>
            <a:stCxn id="0" idx="0"/>
          </p:cNvCxnSpPr>
          <p:nvPr/>
        </p:nvCxnSpPr>
        <p:spPr>
          <a:xfrm rot="16200000" flipV="1">
            <a:off x="5710238" y="919162"/>
            <a:ext cx="2141538" cy="2589213"/>
          </a:xfrm>
          <a:prstGeom prst="bentConnector2">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52" name="TextBox 74"/>
          <p:cNvSpPr txBox="1">
            <a:spLocks noChangeArrowheads="1"/>
          </p:cNvSpPr>
          <p:nvPr/>
        </p:nvSpPr>
        <p:spPr bwMode="auto">
          <a:xfrm>
            <a:off x="4557713" y="1063625"/>
            <a:ext cx="3352800" cy="338138"/>
          </a:xfrm>
          <a:prstGeom prst="rect">
            <a:avLst/>
          </a:prstGeom>
          <a:solidFill>
            <a:srgbClr val="99FF66"/>
          </a:solidFill>
          <a:ln w="9525">
            <a:solidFill>
              <a:srgbClr val="FFFF00"/>
            </a:solidFill>
            <a:miter lim="800000"/>
            <a:headEnd/>
            <a:tailEnd/>
          </a:ln>
        </p:spPr>
        <p:txBody>
          <a:bodyPr>
            <a:spAutoFit/>
          </a:bodyPr>
          <a:lstStyle/>
          <a:p>
            <a:pPr algn="ctr"/>
            <a:r>
              <a:rPr lang="id-ID" sz="1600" b="1">
                <a:solidFill>
                  <a:srgbClr val="FF0000"/>
                </a:solidFill>
                <a:latin typeface="Calibri" pitchFamily="34" charset="0"/>
              </a:rPr>
              <a:t>9 DESEMBER</a:t>
            </a:r>
            <a:r>
              <a:rPr lang="id-ID" sz="1200" b="1">
                <a:solidFill>
                  <a:srgbClr val="000000"/>
                </a:solidFill>
                <a:latin typeface="Calibri" pitchFamily="34" charset="0"/>
              </a:rPr>
              <a:t> – HARI ANTI KORUPSI SEDUNIA</a:t>
            </a:r>
            <a:endParaRPr lang="en-US" sz="1200" b="1">
              <a:solidFill>
                <a:srgbClr val="000000"/>
              </a:solidFill>
              <a:latin typeface="Calibri" pitchFamily="34" charset="0"/>
            </a:endParaRPr>
          </a:p>
        </p:txBody>
      </p:sp>
      <p:sp>
        <p:nvSpPr>
          <p:cNvPr id="3153" name="TextBox 77"/>
          <p:cNvSpPr txBox="1">
            <a:spLocks noChangeArrowheads="1"/>
          </p:cNvSpPr>
          <p:nvPr/>
        </p:nvSpPr>
        <p:spPr bwMode="auto">
          <a:xfrm>
            <a:off x="6096000" y="5715000"/>
            <a:ext cx="1447800" cy="430213"/>
          </a:xfrm>
          <a:prstGeom prst="rect">
            <a:avLst/>
          </a:prstGeom>
          <a:solidFill>
            <a:srgbClr val="000099"/>
          </a:solidFill>
          <a:ln w="9525">
            <a:solidFill>
              <a:srgbClr val="FFFF00"/>
            </a:solidFill>
            <a:miter lim="800000"/>
            <a:headEnd/>
            <a:tailEnd/>
          </a:ln>
        </p:spPr>
        <p:txBody>
          <a:bodyPr>
            <a:spAutoFit/>
          </a:bodyPr>
          <a:lstStyle/>
          <a:p>
            <a:pPr algn="ctr"/>
            <a:r>
              <a:rPr lang="en-US" sz="1100">
                <a:solidFill>
                  <a:schemeClr val="bg1"/>
                </a:solidFill>
                <a:latin typeface="Calibri" pitchFamily="34" charset="0"/>
              </a:rPr>
              <a:t>WDP – BPK</a:t>
            </a:r>
          </a:p>
          <a:p>
            <a:pPr algn="ctr"/>
            <a:r>
              <a:rPr lang="en-US" sz="1100">
                <a:solidFill>
                  <a:schemeClr val="bg1"/>
                </a:solidFill>
                <a:latin typeface="Calibri" pitchFamily="34" charset="0"/>
              </a:rPr>
              <a:t>SAKIP C- MENPAN</a:t>
            </a:r>
          </a:p>
        </p:txBody>
      </p:sp>
      <p:pic>
        <p:nvPicPr>
          <p:cNvPr id="3154" name="Picture 8" descr="Ag00108_"/>
          <p:cNvPicPr>
            <a:picLocks noChangeAspect="1" noChangeArrowheads="1" noCrop="1"/>
          </p:cNvPicPr>
          <p:nvPr/>
        </p:nvPicPr>
        <p:blipFill>
          <a:blip r:embed="rId2"/>
          <a:srcRect/>
          <a:stretch>
            <a:fillRect/>
          </a:stretch>
        </p:blipFill>
        <p:spPr bwMode="auto">
          <a:xfrm rot="17652301" flipH="1">
            <a:off x="4175126" y="5757862"/>
            <a:ext cx="800100" cy="422275"/>
          </a:xfrm>
          <a:prstGeom prst="rect">
            <a:avLst/>
          </a:prstGeom>
          <a:noFill/>
          <a:ln w="9525">
            <a:noFill/>
            <a:miter lim="800000"/>
            <a:headEnd/>
            <a:tailEnd/>
          </a:ln>
        </p:spPr>
      </p:pic>
      <p:sp>
        <p:nvSpPr>
          <p:cNvPr id="69" name="TextBox 31"/>
          <p:cNvSpPr txBox="1">
            <a:spLocks noChangeArrowheads="1"/>
          </p:cNvSpPr>
          <p:nvPr/>
        </p:nvSpPr>
        <p:spPr bwMode="auto">
          <a:xfrm>
            <a:off x="3923928" y="4797152"/>
            <a:ext cx="1080120" cy="738664"/>
          </a:xfrm>
          <a:prstGeom prst="rect">
            <a:avLst/>
          </a:prstGeom>
          <a:solidFill>
            <a:srgbClr val="FFFF00"/>
          </a:solidFill>
          <a:ln w="9525">
            <a:noFill/>
            <a:miter lim="800000"/>
            <a:headEnd/>
            <a:tailEnd/>
          </a:ln>
          <a:scene3d>
            <a:camera prst="orthographicFront"/>
            <a:lightRig rig="threePt" dir="t"/>
          </a:scene3d>
          <a:sp3d>
            <a:bevelT w="139700" h="139700" prst="divot"/>
          </a:sp3d>
        </p:spPr>
        <p:txBody>
          <a:bodyPr>
            <a:spAutoFit/>
          </a:bodyPr>
          <a:lstStyle/>
          <a:p>
            <a:pPr algn="ctr" fontAlgn="auto">
              <a:spcBef>
                <a:spcPts val="0"/>
              </a:spcBef>
              <a:spcAft>
                <a:spcPts val="0"/>
              </a:spcAft>
              <a:defRPr/>
            </a:pPr>
            <a:r>
              <a:rPr lang="id-ID" sz="1400" b="1" dirty="0">
                <a:latin typeface="Calibri" pitchFamily="34" charset="0"/>
                <a:cs typeface="+mn-cs"/>
              </a:rPr>
              <a:t>Penetapan oleh</a:t>
            </a:r>
          </a:p>
          <a:p>
            <a:pPr algn="ctr" fontAlgn="auto">
              <a:spcBef>
                <a:spcPts val="0"/>
              </a:spcBef>
              <a:spcAft>
                <a:spcPts val="0"/>
              </a:spcAft>
              <a:defRPr/>
            </a:pPr>
            <a:r>
              <a:rPr lang="id-ID" sz="1400" b="1" dirty="0">
                <a:latin typeface="Calibri" pitchFamily="34" charset="0"/>
                <a:cs typeface="+mn-cs"/>
              </a:rPr>
              <a:t>Kemenkes</a:t>
            </a:r>
          </a:p>
        </p:txBody>
      </p:sp>
      <p:sp>
        <p:nvSpPr>
          <p:cNvPr id="85" name="Rectangle 84"/>
          <p:cNvSpPr/>
          <p:nvPr/>
        </p:nvSpPr>
        <p:spPr>
          <a:xfrm>
            <a:off x="4643438" y="692150"/>
            <a:ext cx="3384550" cy="2159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600" b="1" dirty="0">
                <a:solidFill>
                  <a:schemeClr val="accent1">
                    <a:lumMod val="50000"/>
                  </a:schemeClr>
                </a:solidFill>
              </a:rPr>
              <a:t>WBBM</a:t>
            </a:r>
          </a:p>
        </p:txBody>
      </p:sp>
      <p:sp>
        <p:nvSpPr>
          <p:cNvPr id="86" name="Rectangle 85"/>
          <p:cNvSpPr/>
          <p:nvPr/>
        </p:nvSpPr>
        <p:spPr>
          <a:xfrm>
            <a:off x="179388" y="692150"/>
            <a:ext cx="4248150" cy="2159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solidFill>
                  <a:srgbClr val="7030A0"/>
                </a:solidFill>
              </a:rPr>
              <a:t>ZI MENUJU WBK</a:t>
            </a:r>
          </a:p>
        </p:txBody>
      </p:sp>
      <p:pic>
        <p:nvPicPr>
          <p:cNvPr id="3160" name="Picture 8" descr="Ag00108_"/>
          <p:cNvPicPr>
            <a:picLocks noChangeAspect="1" noChangeArrowheads="1" noCrop="1"/>
          </p:cNvPicPr>
          <p:nvPr/>
        </p:nvPicPr>
        <p:blipFill>
          <a:blip r:embed="rId2"/>
          <a:srcRect/>
          <a:stretch>
            <a:fillRect/>
          </a:stretch>
        </p:blipFill>
        <p:spPr bwMode="auto">
          <a:xfrm rot="17652301" flipH="1">
            <a:off x="7703344" y="5541169"/>
            <a:ext cx="800100" cy="423862"/>
          </a:xfrm>
          <a:prstGeom prst="rect">
            <a:avLst/>
          </a:prstGeom>
          <a:noFill/>
          <a:ln w="9525">
            <a:noFill/>
            <a:miter lim="800000"/>
            <a:headEnd/>
            <a:tailEnd/>
          </a:ln>
        </p:spPr>
      </p:pic>
      <p:sp>
        <p:nvSpPr>
          <p:cNvPr id="89" name="Up Arrow 88"/>
          <p:cNvSpPr/>
          <p:nvPr/>
        </p:nvSpPr>
        <p:spPr>
          <a:xfrm>
            <a:off x="1495425" y="5300663"/>
            <a:ext cx="773113" cy="144462"/>
          </a:xfrm>
          <a:prstGeom prst="up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srgbClr val="C00000"/>
              </a:solidFill>
            </a:endParaRPr>
          </a:p>
        </p:txBody>
      </p:sp>
      <p:sp>
        <p:nvSpPr>
          <p:cNvPr id="73" name="Oval 72"/>
          <p:cNvSpPr/>
          <p:nvPr/>
        </p:nvSpPr>
        <p:spPr>
          <a:xfrm>
            <a:off x="7956376" y="44624"/>
            <a:ext cx="1152128" cy="1008112"/>
          </a:xfrm>
          <a:prstGeom prst="ellipse">
            <a:avLst/>
          </a:prstGeom>
          <a:solidFill>
            <a:schemeClr val="accent3">
              <a:lumMod val="40000"/>
              <a:lumOff val="60000"/>
            </a:schemeClr>
          </a:solidFill>
          <a:ln w="57150">
            <a:solidFill>
              <a:schemeClr val="tx2">
                <a:lumMod val="40000"/>
                <a:lumOff val="6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4800" b="1" dirty="0">
                <a:solidFill>
                  <a:schemeClr val="accent5">
                    <a:lumMod val="75000"/>
                  </a:schemeClr>
                </a:solidFill>
                <a:latin typeface="Franklin Gothic Heavy" pitchFamily="34" charset="0"/>
              </a:rPr>
              <a:t>Zi </a:t>
            </a:r>
          </a:p>
        </p:txBody>
      </p:sp>
      <p:sp>
        <p:nvSpPr>
          <p:cNvPr id="74" name="Pentagon 73"/>
          <p:cNvSpPr/>
          <p:nvPr/>
        </p:nvSpPr>
        <p:spPr>
          <a:xfrm>
            <a:off x="179388" y="1125538"/>
            <a:ext cx="1439862" cy="48418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schemeClr val="tx1"/>
                </a:solidFill>
              </a:rPr>
              <a:t>TAHAP PENCANANGAN</a:t>
            </a:r>
          </a:p>
        </p:txBody>
      </p:sp>
      <p:sp>
        <p:nvSpPr>
          <p:cNvPr id="77" name="Chevron 76"/>
          <p:cNvSpPr/>
          <p:nvPr/>
        </p:nvSpPr>
        <p:spPr>
          <a:xfrm>
            <a:off x="1422400" y="1125538"/>
            <a:ext cx="1781175" cy="5032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schemeClr val="tx1"/>
                </a:solidFill>
              </a:rPr>
              <a:t>TAHAP PEMBANGUNAN</a:t>
            </a:r>
          </a:p>
        </p:txBody>
      </p:sp>
      <p:sp>
        <p:nvSpPr>
          <p:cNvPr id="79" name="Chevron 78"/>
          <p:cNvSpPr/>
          <p:nvPr/>
        </p:nvSpPr>
        <p:spPr>
          <a:xfrm>
            <a:off x="3059113" y="1125538"/>
            <a:ext cx="1441450" cy="4841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200" b="1" dirty="0">
                <a:solidFill>
                  <a:schemeClr val="bg1"/>
                </a:solidFill>
              </a:rPr>
              <a:t>TAHAP </a:t>
            </a:r>
          </a:p>
          <a:p>
            <a:pPr algn="ctr" fontAlgn="auto">
              <a:spcBef>
                <a:spcPts val="0"/>
              </a:spcBef>
              <a:spcAft>
                <a:spcPts val="0"/>
              </a:spcAft>
              <a:defRPr/>
            </a:pPr>
            <a:r>
              <a:rPr lang="id-ID" sz="1200" b="1" dirty="0">
                <a:solidFill>
                  <a:schemeClr val="bg1"/>
                </a:solidFill>
              </a:rPr>
              <a:t>PENILAIAN</a:t>
            </a:r>
          </a:p>
        </p:txBody>
      </p:sp>
      <p:sp>
        <p:nvSpPr>
          <p:cNvPr id="88" name="Oval 87"/>
          <p:cNvSpPr/>
          <p:nvPr/>
        </p:nvSpPr>
        <p:spPr>
          <a:xfrm>
            <a:off x="3276600" y="177323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169" name="TextBox 28"/>
          <p:cNvSpPr txBox="1">
            <a:spLocks noChangeArrowheads="1"/>
          </p:cNvSpPr>
          <p:nvPr/>
        </p:nvSpPr>
        <p:spPr bwMode="auto">
          <a:xfrm>
            <a:off x="3276600" y="2112963"/>
            <a:ext cx="936625" cy="307975"/>
          </a:xfrm>
          <a:prstGeom prst="rect">
            <a:avLst/>
          </a:prstGeom>
          <a:noFill/>
          <a:ln w="9525">
            <a:noFill/>
            <a:miter lim="800000"/>
            <a:headEnd/>
            <a:tailEnd/>
          </a:ln>
        </p:spPr>
        <p:txBody>
          <a:bodyPr>
            <a:spAutoFit/>
          </a:bodyPr>
          <a:lstStyle/>
          <a:p>
            <a:r>
              <a:rPr lang="id-ID" sz="1400" b="1">
                <a:latin typeface="Calibri" pitchFamily="34" charset="0"/>
              </a:rPr>
              <a:t>Reviu TPN</a:t>
            </a:r>
          </a:p>
        </p:txBody>
      </p:sp>
      <p:pic>
        <p:nvPicPr>
          <p:cNvPr id="3170" name="Picture 8" descr="Ag00108_"/>
          <p:cNvPicPr>
            <a:picLocks noChangeAspect="1" noChangeArrowheads="1" noCrop="1"/>
          </p:cNvPicPr>
          <p:nvPr/>
        </p:nvPicPr>
        <p:blipFill>
          <a:blip r:embed="rId2"/>
          <a:srcRect/>
          <a:stretch>
            <a:fillRect/>
          </a:stretch>
        </p:blipFill>
        <p:spPr bwMode="auto">
          <a:xfrm rot="17652301" flipH="1">
            <a:off x="4327526" y="1725612"/>
            <a:ext cx="800100" cy="42227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288" y="404813"/>
            <a:ext cx="7272337" cy="86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4000" dirty="0">
                <a:solidFill>
                  <a:schemeClr val="tx1"/>
                </a:solidFill>
                <a:latin typeface="Arial Black" pitchFamily="34" charset="0"/>
              </a:rPr>
              <a:t>PENGERTIAN ZI, WBK/WBBM. </a:t>
            </a:r>
          </a:p>
        </p:txBody>
      </p:sp>
      <p:sp>
        <p:nvSpPr>
          <p:cNvPr id="7" name="Rectangle 6"/>
          <p:cNvSpPr/>
          <p:nvPr/>
        </p:nvSpPr>
        <p:spPr>
          <a:xfrm>
            <a:off x="2987824" y="1772816"/>
            <a:ext cx="5760640" cy="460851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id-ID" sz="2800" b="1" dirty="0">
                <a:solidFill>
                  <a:schemeClr val="accent6">
                    <a:lumMod val="50000"/>
                  </a:schemeClr>
                </a:solidFill>
                <a:latin typeface="Segoe UI Semibold" pitchFamily="34" charset="0"/>
              </a:rPr>
              <a:t>Zona Integritas (ZI) </a:t>
            </a:r>
            <a:r>
              <a:rPr lang="id-ID" sz="2800" b="1" dirty="0">
                <a:solidFill>
                  <a:schemeClr val="tx1"/>
                </a:solidFill>
                <a:latin typeface="Segoe UI Semibold" pitchFamily="34" charset="0"/>
              </a:rPr>
              <a:t>adalah sebutan atau predikat yang diberikan kepada K/L dan Pemda yang pimpinan dan jajarannya mempunyai niat (komitmen) untuk mewujudkan WBK/WBBM melalui upaya </a:t>
            </a:r>
            <a:r>
              <a:rPr lang="id-ID" sz="2800" b="1" dirty="0">
                <a:solidFill>
                  <a:srgbClr val="C00000"/>
                </a:solidFill>
                <a:latin typeface="Segoe UI Semibold" pitchFamily="34" charset="0"/>
              </a:rPr>
              <a:t>pencegahan korupsi, reformasi birokrasi dan peningkatan kualitas pelayanan publik. </a:t>
            </a:r>
          </a:p>
        </p:txBody>
      </p:sp>
      <p:pic>
        <p:nvPicPr>
          <p:cNvPr id="8" name="Picture 11" descr="E:\Bahan Slide tentang Korupsi april 2012\Bahan Slide Korepsi\stop korupsi di Indonesia.jpg"/>
          <p:cNvPicPr>
            <a:picLocks noChangeAspect="1" noChangeArrowheads="1"/>
          </p:cNvPicPr>
          <p:nvPr/>
        </p:nvPicPr>
        <p:blipFill>
          <a:blip r:embed="rId2" cstate="print"/>
          <a:srcRect/>
          <a:stretch>
            <a:fillRect/>
          </a:stretch>
        </p:blipFill>
        <p:spPr bwMode="auto">
          <a:xfrm>
            <a:off x="183654" y="1772816"/>
            <a:ext cx="2804170" cy="3312368"/>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Oval 8"/>
          <p:cNvSpPr/>
          <p:nvPr/>
        </p:nvSpPr>
        <p:spPr>
          <a:xfrm>
            <a:off x="7596336" y="188640"/>
            <a:ext cx="1224136" cy="1080120"/>
          </a:xfrm>
          <a:prstGeom prst="ellipse">
            <a:avLst/>
          </a:prstGeom>
          <a:solidFill>
            <a:schemeClr val="accent3">
              <a:lumMod val="40000"/>
              <a:lumOff val="60000"/>
            </a:schemeClr>
          </a:solidFill>
          <a:ln w="5715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5400" b="1" dirty="0">
                <a:solidFill>
                  <a:schemeClr val="accent5">
                    <a:lumMod val="75000"/>
                  </a:schemeClr>
                </a:solidFill>
                <a:latin typeface="Franklin Gothic Heavy" pitchFamily="34" charset="0"/>
              </a:rPr>
              <a:t>Zi </a:t>
            </a:r>
          </a:p>
        </p:txBody>
      </p:sp>
      <p:sp>
        <p:nvSpPr>
          <p:cNvPr id="6" name="Footer Placeholder 5"/>
          <p:cNvSpPr>
            <a:spLocks noGrp="1"/>
          </p:cNvSpPr>
          <p:nvPr>
            <p:ph type="ftr" sz="quarter" idx="11"/>
          </p:nvPr>
        </p:nvSpPr>
        <p:spPr/>
        <p:txBody>
          <a:bodyPr/>
          <a:lstStyle/>
          <a:p>
            <a:pPr>
              <a:defRPr/>
            </a:pPr>
            <a:r>
              <a:rPr lang="id-ID"/>
              <a:t>WRS.IRVEST_KES.11.2012</a:t>
            </a:r>
          </a:p>
        </p:txBody>
      </p:sp>
      <p:sp>
        <p:nvSpPr>
          <p:cNvPr id="10" name="Slide Number Placeholder 9"/>
          <p:cNvSpPr>
            <a:spLocks noGrp="1"/>
          </p:cNvSpPr>
          <p:nvPr>
            <p:ph type="sldNum" sz="quarter" idx="12"/>
          </p:nvPr>
        </p:nvSpPr>
        <p:spPr/>
        <p:txBody>
          <a:bodyPr/>
          <a:lstStyle/>
          <a:p>
            <a:pPr>
              <a:defRPr/>
            </a:pPr>
            <a:fld id="{8EAE3076-7FB6-4ECA-A0FA-7272A1AC74C9}" type="slidenum">
              <a:rPr lang="id-ID"/>
              <a:pPr>
                <a:defRPr/>
              </a:pPr>
              <a:t>16</a:t>
            </a:fld>
            <a:endParaRPr lang="id-ID"/>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980728"/>
            <a:ext cx="5832648" cy="324036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lang="id-ID" sz="2000" dirty="0">
              <a:solidFill>
                <a:schemeClr val="tx1"/>
              </a:solidFill>
              <a:latin typeface="Arial Black" pitchFamily="34" charset="0"/>
            </a:endParaRPr>
          </a:p>
          <a:p>
            <a:pPr algn="just" fontAlgn="auto">
              <a:spcBef>
                <a:spcPts val="0"/>
              </a:spcBef>
              <a:spcAft>
                <a:spcPts val="0"/>
              </a:spcAft>
              <a:defRPr/>
            </a:pPr>
            <a:r>
              <a:rPr lang="id-ID" sz="2400" b="1" dirty="0">
                <a:solidFill>
                  <a:srgbClr val="00B050"/>
                </a:solidFill>
                <a:latin typeface="Arial Black" pitchFamily="34" charset="0"/>
              </a:rPr>
              <a:t>Wilayah Bebas dari Korupsi (WBK) </a:t>
            </a:r>
            <a:r>
              <a:rPr lang="id-ID" dirty="0">
                <a:solidFill>
                  <a:schemeClr val="tx1"/>
                </a:solidFill>
                <a:latin typeface="Arial Black" pitchFamily="34" charset="0"/>
              </a:rPr>
              <a:t>adalah sebutan atau predikat yang diberikan kepada suatu unit kerja yang memenuhi syarat indikator hasil WBK dan memperoleh hasil penilaian indikator proses di atas 75 pada ZI yang telah memperoleh opini Wajar Dengan Pengecualian (WDP) dari BPK atas laporan keuangannya. </a:t>
            </a:r>
          </a:p>
        </p:txBody>
      </p:sp>
      <p:sp>
        <p:nvSpPr>
          <p:cNvPr id="5" name="Rectangle 4"/>
          <p:cNvSpPr/>
          <p:nvPr/>
        </p:nvSpPr>
        <p:spPr>
          <a:xfrm>
            <a:off x="467544" y="4437112"/>
            <a:ext cx="8208912" cy="2016224"/>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id-ID" sz="2800" b="1" dirty="0">
                <a:solidFill>
                  <a:srgbClr val="00B0F0"/>
                </a:solidFill>
              </a:rPr>
              <a:t>Wilayah Birokrasi Bersih dan Melayani (WBBM)</a:t>
            </a:r>
            <a:r>
              <a:rPr lang="id-ID" sz="2400" b="1" dirty="0">
                <a:solidFill>
                  <a:schemeClr val="tx1"/>
                </a:solidFill>
              </a:rPr>
              <a:t> </a:t>
            </a:r>
            <a:r>
              <a:rPr lang="id-ID" sz="2000" b="1" dirty="0">
                <a:solidFill>
                  <a:schemeClr val="tx1"/>
                </a:solidFill>
                <a:latin typeface="Arial Black" pitchFamily="34" charset="0"/>
              </a:rPr>
              <a:t>adalah sebutan atau predikat yang diberikan kepada suatu unit kerja yang memenuhi syarat indikator hasil WBBM dan memperoleh hasil penilaian indikator proses di atas 75 pada ZI yang telah memperoleh opini Wajar Dengan Pengecualian</a:t>
            </a:r>
          </a:p>
        </p:txBody>
      </p:sp>
      <p:pic>
        <p:nvPicPr>
          <p:cNvPr id="6" name="Picture 10"/>
          <p:cNvPicPr>
            <a:picLocks noChangeAspect="1" noChangeArrowheads="1"/>
          </p:cNvPicPr>
          <p:nvPr/>
        </p:nvPicPr>
        <p:blipFill>
          <a:blip r:embed="rId2"/>
          <a:srcRect/>
          <a:stretch>
            <a:fillRect/>
          </a:stretch>
        </p:blipFill>
        <p:spPr>
          <a:xfrm>
            <a:off x="539750" y="1412875"/>
            <a:ext cx="1871663" cy="2376488"/>
          </a:xfrm>
          <a:prstGeom prst="rect">
            <a:avLst/>
          </a:prstGeom>
          <a:solidFill>
            <a:srgbClr val="000000">
              <a:shade val="95000"/>
            </a:srgbClr>
          </a:solidFill>
          <a:ln w="444500" cap="sq">
            <a:solidFill>
              <a:srgbClr val="000000"/>
            </a:solidFill>
          </a:ln>
          <a:effectLst>
            <a:outerShdw blurRad="254000" dist="190500" dir="2700000" sy="90000" algn="bl" rotWithShape="0">
              <a:srgbClr val="000000">
                <a:alpha val="40000"/>
              </a:srgbClr>
            </a:outerShdw>
          </a:effectLst>
        </p:spPr>
      </p:pic>
      <p:sp>
        <p:nvSpPr>
          <p:cNvPr id="7" name="Oval 6"/>
          <p:cNvSpPr/>
          <p:nvPr/>
        </p:nvSpPr>
        <p:spPr>
          <a:xfrm>
            <a:off x="7164288" y="53008"/>
            <a:ext cx="1979712" cy="1431776"/>
          </a:xfrm>
          <a:prstGeom prst="ellipse">
            <a:avLst/>
          </a:prstGeom>
          <a:solidFill>
            <a:schemeClr val="accent3">
              <a:lumMod val="40000"/>
              <a:lumOff val="60000"/>
            </a:schemeClr>
          </a:solidFill>
          <a:ln w="5715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2800" b="1" dirty="0">
                <a:solidFill>
                  <a:schemeClr val="accent5">
                    <a:lumMod val="75000"/>
                  </a:schemeClr>
                </a:solidFill>
                <a:latin typeface="Franklin Gothic Heavy" pitchFamily="34" charset="0"/>
              </a:rPr>
              <a:t>WBK </a:t>
            </a:r>
            <a:r>
              <a:rPr lang="id-ID" sz="1200" b="1" dirty="0">
                <a:solidFill>
                  <a:schemeClr val="accent5">
                    <a:lumMod val="75000"/>
                  </a:schemeClr>
                </a:solidFill>
                <a:latin typeface="Franklin Gothic Heavy" pitchFamily="34" charset="0"/>
              </a:rPr>
              <a:t>DAN</a:t>
            </a:r>
          </a:p>
          <a:p>
            <a:pPr fontAlgn="auto">
              <a:spcBef>
                <a:spcPts val="0"/>
              </a:spcBef>
              <a:spcAft>
                <a:spcPts val="0"/>
              </a:spcAft>
              <a:defRPr/>
            </a:pPr>
            <a:r>
              <a:rPr lang="id-ID" sz="2800" b="1" dirty="0">
                <a:solidFill>
                  <a:schemeClr val="accent5">
                    <a:lumMod val="75000"/>
                  </a:schemeClr>
                </a:solidFill>
                <a:latin typeface="Franklin Gothic Heavy" pitchFamily="34" charset="0"/>
              </a:rPr>
              <a:t>WBBM</a:t>
            </a:r>
          </a:p>
        </p:txBody>
      </p:sp>
      <p:sp>
        <p:nvSpPr>
          <p:cNvPr id="8" name="Footer Placeholder 7"/>
          <p:cNvSpPr>
            <a:spLocks noGrp="1"/>
          </p:cNvSpPr>
          <p:nvPr>
            <p:ph type="ftr" sz="quarter" idx="11"/>
          </p:nvPr>
        </p:nvSpPr>
        <p:spPr/>
        <p:txBody>
          <a:bodyPr/>
          <a:lstStyle/>
          <a:p>
            <a:pPr>
              <a:defRPr/>
            </a:pPr>
            <a:r>
              <a:rPr lang="id-ID"/>
              <a:t>WRS.IRVEST_KES.11.2012</a:t>
            </a:r>
          </a:p>
        </p:txBody>
      </p:sp>
      <p:sp>
        <p:nvSpPr>
          <p:cNvPr id="9" name="Slide Number Placeholder 8"/>
          <p:cNvSpPr>
            <a:spLocks noGrp="1"/>
          </p:cNvSpPr>
          <p:nvPr>
            <p:ph type="sldNum" sz="quarter" idx="12"/>
          </p:nvPr>
        </p:nvSpPr>
        <p:spPr/>
        <p:txBody>
          <a:bodyPr/>
          <a:lstStyle/>
          <a:p>
            <a:pPr>
              <a:defRPr/>
            </a:pPr>
            <a:fld id="{9C8E01A8-473E-4618-B050-254412C0BC28}" type="slidenum">
              <a:rPr lang="id-ID"/>
              <a:pPr>
                <a:defRPr/>
              </a:pPr>
              <a:t>17</a:t>
            </a:fld>
            <a:endParaRPr lang="id-ID"/>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15962"/>
          </a:xfrm>
        </p:spPr>
        <p:txBody>
          <a:bodyPr>
            <a:normAutofit/>
          </a:bodyPr>
          <a:lstStyle/>
          <a:p>
            <a:pPr eaLnBrk="1" hangingPunct="1"/>
            <a:r>
              <a:rPr lang="en-US" sz="3600" b="1" smtClean="0"/>
              <a:t>PENGERTIAN (PERMENPAN 52 TH 2014)</a:t>
            </a:r>
          </a:p>
        </p:txBody>
      </p:sp>
      <p:graphicFrame>
        <p:nvGraphicFramePr>
          <p:cNvPr id="6" name="Content Placeholder 5"/>
          <p:cNvGraphicFramePr>
            <a:graphicFrameLocks noGrp="1"/>
          </p:cNvGraphicFramePr>
          <p:nvPr>
            <p:ph idx="1"/>
          </p:nvPr>
        </p:nvGraphicFramePr>
        <p:xfrm>
          <a:off x="304800" y="1066800"/>
          <a:ext cx="8686800" cy="5644843"/>
        </p:xfrm>
        <a:graphic>
          <a:graphicData uri="http://schemas.openxmlformats.org/drawingml/2006/table">
            <a:tbl>
              <a:tblPr firstRow="1" bandRow="1">
                <a:tableStyleId>{5C22544A-7EE6-4342-B048-85BDC9FD1C3A}</a:tableStyleId>
              </a:tblPr>
              <a:tblGrid>
                <a:gridCol w="2332566"/>
                <a:gridCol w="6354234"/>
              </a:tblGrid>
              <a:tr h="1622606">
                <a:tc>
                  <a:txBody>
                    <a:bodyPr/>
                    <a:lstStyle/>
                    <a:p>
                      <a:r>
                        <a:rPr lang="en-US" sz="2000" b="1" dirty="0" err="1" smtClean="0"/>
                        <a:t>Zona</a:t>
                      </a:r>
                      <a:r>
                        <a:rPr lang="en-US" sz="2000" b="1" dirty="0" smtClean="0"/>
                        <a:t> </a:t>
                      </a:r>
                      <a:r>
                        <a:rPr lang="en-US" sz="2000" b="1" dirty="0" err="1" smtClean="0"/>
                        <a:t>Integritas</a:t>
                      </a:r>
                      <a:r>
                        <a:rPr lang="en-US" sz="2000" b="1" dirty="0" smtClean="0"/>
                        <a:t> </a:t>
                      </a:r>
                    </a:p>
                    <a:p>
                      <a:r>
                        <a:rPr lang="en-US" sz="3200" b="1" dirty="0" smtClean="0"/>
                        <a:t>ZI</a:t>
                      </a:r>
                      <a:endParaRPr lang="en-US" sz="3200" b="1" dirty="0"/>
                    </a:p>
                  </a:txBody>
                  <a:tcPr>
                    <a:solidFill>
                      <a:srgbClr val="92D050"/>
                    </a:solidFill>
                  </a:tcPr>
                </a:tc>
                <a:tc>
                  <a:txBody>
                    <a:bodyPr/>
                    <a:lstStyle/>
                    <a:p>
                      <a:r>
                        <a:rPr lang="en-US" sz="2000" b="1" dirty="0" err="1" smtClean="0"/>
                        <a:t>Predikat</a:t>
                      </a:r>
                      <a:r>
                        <a:rPr lang="en-US" sz="2000" b="1" dirty="0" smtClean="0"/>
                        <a:t> yang </a:t>
                      </a:r>
                      <a:r>
                        <a:rPr lang="en-US" sz="2000" b="1" dirty="0" err="1" smtClean="0"/>
                        <a:t>diberikan</a:t>
                      </a:r>
                      <a:r>
                        <a:rPr lang="en-US" sz="2000" b="1" dirty="0" smtClean="0"/>
                        <a:t> </a:t>
                      </a:r>
                      <a:r>
                        <a:rPr lang="en-US" sz="2000" b="1" dirty="0" err="1" smtClean="0"/>
                        <a:t>kepada</a:t>
                      </a:r>
                      <a:r>
                        <a:rPr lang="en-US" sz="2000" b="1" dirty="0" smtClean="0"/>
                        <a:t> </a:t>
                      </a:r>
                      <a:r>
                        <a:rPr lang="en-US" sz="2000" b="1" dirty="0" err="1" smtClean="0"/>
                        <a:t>instansi</a:t>
                      </a:r>
                      <a:r>
                        <a:rPr lang="en-US" sz="2000" b="1" dirty="0" smtClean="0"/>
                        <a:t> </a:t>
                      </a:r>
                      <a:r>
                        <a:rPr lang="en-US" sz="2000" b="1" dirty="0" err="1" smtClean="0"/>
                        <a:t>pemerintah</a:t>
                      </a:r>
                      <a:r>
                        <a:rPr lang="en-US" sz="2000" b="1" dirty="0" smtClean="0"/>
                        <a:t> yang </a:t>
                      </a:r>
                      <a:r>
                        <a:rPr lang="en-US" sz="2000" b="1" dirty="0" err="1" smtClean="0"/>
                        <a:t>pimpinan</a:t>
                      </a:r>
                      <a:r>
                        <a:rPr lang="en-US" sz="2000" b="1" dirty="0" smtClean="0"/>
                        <a:t> </a:t>
                      </a:r>
                      <a:r>
                        <a:rPr lang="en-US" sz="2000" b="1" dirty="0" err="1" smtClean="0"/>
                        <a:t>dan</a:t>
                      </a:r>
                      <a:r>
                        <a:rPr lang="en-US" sz="2000" b="1" dirty="0" smtClean="0"/>
                        <a:t> </a:t>
                      </a:r>
                      <a:r>
                        <a:rPr lang="en-US" sz="2000" b="1" dirty="0" err="1" smtClean="0"/>
                        <a:t>jajarannya</a:t>
                      </a:r>
                      <a:r>
                        <a:rPr lang="en-US" sz="2000" b="1" dirty="0" smtClean="0"/>
                        <a:t> </a:t>
                      </a:r>
                      <a:r>
                        <a:rPr lang="en-US" sz="2000" b="1" dirty="0" err="1" smtClean="0"/>
                        <a:t>mempunyai</a:t>
                      </a:r>
                      <a:r>
                        <a:rPr lang="en-US" sz="2000" b="1" dirty="0" smtClean="0"/>
                        <a:t> </a:t>
                      </a:r>
                      <a:r>
                        <a:rPr lang="en-US" sz="2000" b="1" dirty="0" err="1" smtClean="0"/>
                        <a:t>komitmen</a:t>
                      </a:r>
                      <a:r>
                        <a:rPr lang="en-US" sz="2000" b="1" dirty="0" smtClean="0"/>
                        <a:t> </a:t>
                      </a:r>
                      <a:r>
                        <a:rPr lang="en-US" sz="2000" b="1" dirty="0" err="1" smtClean="0"/>
                        <a:t>untuk</a:t>
                      </a:r>
                      <a:r>
                        <a:rPr lang="en-US" sz="2000" b="1" dirty="0" smtClean="0"/>
                        <a:t> </a:t>
                      </a:r>
                      <a:r>
                        <a:rPr lang="en-US" sz="2000" b="1" dirty="0" err="1" smtClean="0"/>
                        <a:t>mewujudkan</a:t>
                      </a:r>
                      <a:r>
                        <a:rPr lang="en-US" sz="2000" b="1" dirty="0" smtClean="0"/>
                        <a:t> WBK/WBBM </a:t>
                      </a:r>
                      <a:r>
                        <a:rPr lang="en-US" sz="2000" b="1" dirty="0" err="1" smtClean="0"/>
                        <a:t>melalui</a:t>
                      </a:r>
                      <a:r>
                        <a:rPr lang="en-US" sz="2000" b="1" dirty="0" smtClean="0"/>
                        <a:t> </a:t>
                      </a:r>
                      <a:r>
                        <a:rPr lang="en-US" sz="2000" b="1" dirty="0" err="1" smtClean="0"/>
                        <a:t>reformasi</a:t>
                      </a:r>
                      <a:r>
                        <a:rPr lang="en-US" sz="2000" b="1" dirty="0" smtClean="0"/>
                        <a:t> </a:t>
                      </a:r>
                      <a:r>
                        <a:rPr lang="en-US" sz="2000" b="1" dirty="0" err="1" smtClean="0"/>
                        <a:t>birokrasi</a:t>
                      </a:r>
                      <a:r>
                        <a:rPr lang="en-US" sz="2000" b="1" dirty="0" smtClean="0"/>
                        <a:t>, </a:t>
                      </a:r>
                      <a:r>
                        <a:rPr lang="en-US" sz="2000" b="1" dirty="0" err="1" smtClean="0"/>
                        <a:t>khususnya</a:t>
                      </a:r>
                      <a:r>
                        <a:rPr lang="en-US" sz="2000" b="1" dirty="0" smtClean="0"/>
                        <a:t> </a:t>
                      </a:r>
                      <a:r>
                        <a:rPr lang="en-US" sz="2000" b="1" dirty="0" err="1" smtClean="0"/>
                        <a:t>dalam</a:t>
                      </a:r>
                      <a:r>
                        <a:rPr lang="en-US" sz="2000" b="1" dirty="0" smtClean="0"/>
                        <a:t> </a:t>
                      </a:r>
                      <a:r>
                        <a:rPr lang="en-US" sz="2000" b="1" dirty="0" err="1" smtClean="0"/>
                        <a:t>hal</a:t>
                      </a:r>
                      <a:r>
                        <a:rPr lang="en-US" sz="2000" b="1" dirty="0" smtClean="0"/>
                        <a:t> </a:t>
                      </a:r>
                      <a:r>
                        <a:rPr lang="en-US" sz="2000" b="1" dirty="0" err="1" smtClean="0"/>
                        <a:t>pencegahan</a:t>
                      </a:r>
                      <a:r>
                        <a:rPr lang="en-US" sz="2000" b="1" dirty="0" smtClean="0"/>
                        <a:t> </a:t>
                      </a:r>
                      <a:r>
                        <a:rPr lang="en-US" sz="2000" b="1" dirty="0" err="1" smtClean="0"/>
                        <a:t>korupsi</a:t>
                      </a:r>
                      <a:r>
                        <a:rPr lang="en-US" sz="2000" b="1" dirty="0" smtClean="0"/>
                        <a:t> </a:t>
                      </a:r>
                      <a:r>
                        <a:rPr lang="en-US" sz="2000" b="1" dirty="0" err="1" smtClean="0"/>
                        <a:t>dan</a:t>
                      </a:r>
                      <a:r>
                        <a:rPr lang="en-US" sz="2000" b="1" dirty="0" smtClean="0"/>
                        <a:t> </a:t>
                      </a:r>
                      <a:r>
                        <a:rPr lang="en-US" sz="2000" b="1" dirty="0" err="1" smtClean="0"/>
                        <a:t>peningkatan</a:t>
                      </a:r>
                      <a:r>
                        <a:rPr lang="en-US" sz="2000" b="1" dirty="0" smtClean="0"/>
                        <a:t> </a:t>
                      </a:r>
                      <a:r>
                        <a:rPr lang="en-US" sz="2000" b="1" dirty="0" err="1" smtClean="0"/>
                        <a:t>kualitas</a:t>
                      </a:r>
                      <a:r>
                        <a:rPr lang="en-US" sz="2000" b="1" dirty="0" smtClean="0"/>
                        <a:t> </a:t>
                      </a:r>
                      <a:r>
                        <a:rPr lang="en-US" sz="2000" b="1" dirty="0" err="1" smtClean="0"/>
                        <a:t>pelayanan</a:t>
                      </a:r>
                      <a:r>
                        <a:rPr lang="en-US" sz="2000" b="1" dirty="0" smtClean="0"/>
                        <a:t> </a:t>
                      </a:r>
                      <a:r>
                        <a:rPr lang="en-US" sz="2000" b="1" dirty="0" err="1" smtClean="0"/>
                        <a:t>publik</a:t>
                      </a:r>
                      <a:r>
                        <a:rPr lang="en-US" sz="2000" b="1" dirty="0" smtClean="0"/>
                        <a:t>.</a:t>
                      </a:r>
                      <a:endParaRPr lang="en-US" sz="2000" b="1" dirty="0"/>
                    </a:p>
                  </a:txBody>
                  <a:tcPr>
                    <a:solidFill>
                      <a:srgbClr val="92D050"/>
                    </a:solidFill>
                  </a:tcPr>
                </a:tc>
              </a:tr>
              <a:tr h="2231083">
                <a:tc>
                  <a:txBody>
                    <a:bodyPr/>
                    <a:lstStyle/>
                    <a:p>
                      <a:r>
                        <a:rPr lang="en-US" sz="2000" b="1" dirty="0" smtClean="0"/>
                        <a:t>Wilayah</a:t>
                      </a:r>
                      <a:r>
                        <a:rPr lang="en-US" sz="2000" b="1" baseline="0" dirty="0" smtClean="0"/>
                        <a:t> </a:t>
                      </a:r>
                      <a:r>
                        <a:rPr lang="en-US" sz="2000" b="1" baseline="0" dirty="0" err="1" smtClean="0"/>
                        <a:t>Bebas</a:t>
                      </a:r>
                      <a:r>
                        <a:rPr lang="en-US" sz="2000" b="1" baseline="0" dirty="0" smtClean="0"/>
                        <a:t> </a:t>
                      </a:r>
                      <a:r>
                        <a:rPr lang="en-US" sz="2000" b="1" baseline="0" dirty="0" err="1" smtClean="0"/>
                        <a:t>dari</a:t>
                      </a:r>
                      <a:r>
                        <a:rPr lang="en-US" sz="2000" b="1" baseline="0" dirty="0" smtClean="0"/>
                        <a:t> </a:t>
                      </a:r>
                      <a:r>
                        <a:rPr lang="en-US" sz="2000" b="1" baseline="0" dirty="0" err="1" smtClean="0"/>
                        <a:t>Korupsi</a:t>
                      </a:r>
                      <a:endParaRPr lang="en-US" sz="2000" b="1" baseline="0" dirty="0" smtClean="0"/>
                    </a:p>
                    <a:p>
                      <a:r>
                        <a:rPr lang="en-US" sz="3200" b="1" baseline="0" dirty="0" smtClean="0"/>
                        <a:t>WBK</a:t>
                      </a:r>
                      <a:endParaRPr lang="en-US" sz="3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t>Predikat</a:t>
                      </a:r>
                      <a:r>
                        <a:rPr lang="en-US" sz="2000" b="1" dirty="0" smtClean="0"/>
                        <a:t> yang </a:t>
                      </a:r>
                      <a:r>
                        <a:rPr lang="en-US" sz="2000" b="1" dirty="0" err="1" smtClean="0"/>
                        <a:t>diberikan</a:t>
                      </a:r>
                      <a:r>
                        <a:rPr lang="en-US" sz="2000" b="1" dirty="0" smtClean="0"/>
                        <a:t> </a:t>
                      </a:r>
                      <a:r>
                        <a:rPr lang="en-US" sz="2000" b="1" dirty="0" err="1" smtClean="0"/>
                        <a:t>kepada</a:t>
                      </a:r>
                      <a:r>
                        <a:rPr lang="en-US" sz="2000" b="1" dirty="0" smtClean="0"/>
                        <a:t> </a:t>
                      </a:r>
                      <a:r>
                        <a:rPr lang="en-US" sz="2000" b="1" dirty="0" err="1" smtClean="0"/>
                        <a:t>suatu</a:t>
                      </a:r>
                      <a:r>
                        <a:rPr lang="en-US" sz="2000" b="1" dirty="0" smtClean="0"/>
                        <a:t> unit </a:t>
                      </a:r>
                      <a:r>
                        <a:rPr lang="en-US" sz="2000" b="1" dirty="0" err="1" smtClean="0"/>
                        <a:t>kerja</a:t>
                      </a:r>
                      <a:r>
                        <a:rPr lang="en-US" sz="2000" b="1" dirty="0" smtClean="0"/>
                        <a:t> yang </a:t>
                      </a:r>
                      <a:r>
                        <a:rPr lang="en-US" sz="2000" b="1" dirty="0" err="1" smtClean="0"/>
                        <a:t>memenuhi</a:t>
                      </a:r>
                      <a:r>
                        <a:rPr lang="en-US" sz="2000" b="1" dirty="0" smtClean="0"/>
                        <a:t> </a:t>
                      </a:r>
                      <a:r>
                        <a:rPr lang="en-US" sz="2000" b="1" dirty="0" err="1" smtClean="0"/>
                        <a:t>sebagian</a:t>
                      </a:r>
                      <a:r>
                        <a:rPr lang="en-US" sz="2000" b="1" dirty="0" smtClean="0"/>
                        <a:t> </a:t>
                      </a:r>
                      <a:r>
                        <a:rPr lang="en-US" sz="2000" b="1" dirty="0" err="1" smtClean="0"/>
                        <a:t>besar</a:t>
                      </a:r>
                      <a:r>
                        <a:rPr lang="en-US" sz="2000" b="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1.Manajemen </a:t>
                      </a:r>
                      <a:r>
                        <a:rPr lang="en-US" sz="2000" b="1" dirty="0" err="1" smtClean="0"/>
                        <a:t>Perubahan</a:t>
                      </a:r>
                      <a:r>
                        <a:rPr lang="en-US" sz="2000" b="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2.Penataan </a:t>
                      </a:r>
                      <a:r>
                        <a:rPr lang="en-US" sz="2000" b="1" dirty="0" err="1" smtClean="0"/>
                        <a:t>Tatalaksana</a:t>
                      </a:r>
                      <a:r>
                        <a:rPr lang="en-US" sz="2000" b="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3.Penataan </a:t>
                      </a:r>
                      <a:r>
                        <a:rPr lang="en-US" sz="2000" b="1" dirty="0" err="1" smtClean="0"/>
                        <a:t>Sistem</a:t>
                      </a:r>
                      <a:r>
                        <a:rPr lang="en-US" sz="2000" b="1" dirty="0" smtClean="0"/>
                        <a:t> </a:t>
                      </a:r>
                      <a:r>
                        <a:rPr lang="en-US" sz="2000" b="1" dirty="0" err="1" smtClean="0"/>
                        <a:t>Manajemen</a:t>
                      </a:r>
                      <a:r>
                        <a:rPr lang="en-US" sz="2000" b="1" dirty="0" smtClean="0"/>
                        <a:t> SDM,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4.Penguatan </a:t>
                      </a:r>
                      <a:r>
                        <a:rPr lang="en-US" sz="2000" b="1" dirty="0" err="1" smtClean="0"/>
                        <a:t>Pengawasan</a:t>
                      </a:r>
                      <a:r>
                        <a:rPr lang="en-US" sz="2000" b="1" dirty="0" smtClean="0"/>
                        <a:t>, </a:t>
                      </a:r>
                      <a:r>
                        <a:rPr lang="en-US" sz="2000" b="1" dirty="0" err="1" smtClean="0"/>
                        <a:t>dan</a:t>
                      </a:r>
                      <a:r>
                        <a:rPr lang="en-US" sz="2000" b="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5.Penguatan </a:t>
                      </a:r>
                      <a:r>
                        <a:rPr lang="en-US" sz="2000" b="1" dirty="0" err="1" smtClean="0"/>
                        <a:t>Akuntabilitas</a:t>
                      </a:r>
                      <a:r>
                        <a:rPr lang="en-US" sz="2000" b="1" dirty="0" smtClean="0"/>
                        <a:t> </a:t>
                      </a:r>
                      <a:r>
                        <a:rPr lang="en-US" sz="2000" b="1" dirty="0" err="1" smtClean="0"/>
                        <a:t>Kinerja</a:t>
                      </a:r>
                      <a:r>
                        <a:rPr lang="en-US" sz="2000" b="1" dirty="0" smtClean="0"/>
                        <a:t>.</a:t>
                      </a:r>
                      <a:endParaRPr lang="en-US" sz="2000" b="1" dirty="0"/>
                    </a:p>
                  </a:txBody>
                  <a:tcPr/>
                </a:tc>
              </a:tr>
              <a:tr h="1175510">
                <a:tc>
                  <a:txBody>
                    <a:bodyPr/>
                    <a:lstStyle/>
                    <a:p>
                      <a:r>
                        <a:rPr lang="en-US" sz="2000" b="1" dirty="0" smtClean="0"/>
                        <a:t>Wilayah</a:t>
                      </a:r>
                      <a:r>
                        <a:rPr lang="en-US" sz="2000" b="1" baseline="0" dirty="0" smtClean="0"/>
                        <a:t> </a:t>
                      </a:r>
                      <a:r>
                        <a:rPr lang="en-US" sz="2000" b="1" baseline="0" dirty="0" err="1" smtClean="0"/>
                        <a:t>Birokrasi</a:t>
                      </a:r>
                      <a:r>
                        <a:rPr lang="en-US" sz="2000" b="1" baseline="0" dirty="0" smtClean="0"/>
                        <a:t> </a:t>
                      </a:r>
                      <a:r>
                        <a:rPr lang="en-US" sz="2000" b="1" baseline="0" dirty="0" err="1" smtClean="0"/>
                        <a:t>Bersih</a:t>
                      </a:r>
                      <a:r>
                        <a:rPr lang="en-US" sz="2000" b="1" baseline="0" dirty="0" smtClean="0"/>
                        <a:t> </a:t>
                      </a:r>
                      <a:r>
                        <a:rPr lang="en-US" sz="2000" b="1" baseline="0" dirty="0" err="1" smtClean="0"/>
                        <a:t>dan</a:t>
                      </a:r>
                      <a:r>
                        <a:rPr lang="en-US" sz="2000" b="1" baseline="0" dirty="0" smtClean="0"/>
                        <a:t> </a:t>
                      </a:r>
                      <a:r>
                        <a:rPr lang="en-US" sz="2000" b="1" baseline="0" dirty="0" err="1" smtClean="0"/>
                        <a:t>Melayani</a:t>
                      </a:r>
                      <a:endParaRPr lang="en-US" sz="2000" b="1" baseline="0" dirty="0" smtClean="0"/>
                    </a:p>
                    <a:p>
                      <a:r>
                        <a:rPr lang="en-US" sz="3200" b="1" baseline="0" dirty="0" smtClean="0"/>
                        <a:t>WBBM</a:t>
                      </a:r>
                      <a:endParaRPr lang="en-US" sz="3200" b="1" dirty="0"/>
                    </a:p>
                  </a:txBody>
                  <a:tcPr>
                    <a:solidFill>
                      <a:srgbClr val="FFFF00"/>
                    </a:solidFill>
                  </a:tcPr>
                </a:tc>
                <a:tc>
                  <a:txBody>
                    <a:bodyPr/>
                    <a:lstStyle/>
                    <a:p>
                      <a:r>
                        <a:rPr lang="en-US" sz="2000" b="1" kern="1200" baseline="0" dirty="0" err="1" smtClean="0">
                          <a:solidFill>
                            <a:schemeClr val="dk1"/>
                          </a:solidFill>
                          <a:latin typeface="+mn-lt"/>
                          <a:ea typeface="+mn-ea"/>
                          <a:cs typeface="+mn-cs"/>
                        </a:rPr>
                        <a:t>Predikat</a:t>
                      </a:r>
                      <a:r>
                        <a:rPr lang="en-US" sz="2000" b="1" kern="1200" baseline="0" dirty="0" smtClean="0">
                          <a:solidFill>
                            <a:schemeClr val="dk1"/>
                          </a:solidFill>
                          <a:latin typeface="+mn-lt"/>
                          <a:ea typeface="+mn-ea"/>
                          <a:cs typeface="+mn-cs"/>
                        </a:rPr>
                        <a:t> yang </a:t>
                      </a:r>
                      <a:r>
                        <a:rPr lang="en-US" sz="2000" b="1" kern="1200" baseline="0" dirty="0" err="1" smtClean="0">
                          <a:solidFill>
                            <a:schemeClr val="dk1"/>
                          </a:solidFill>
                          <a:latin typeface="+mn-lt"/>
                          <a:ea typeface="+mn-ea"/>
                          <a:cs typeface="+mn-cs"/>
                        </a:rPr>
                        <a:t>diberikan</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kepada</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suatu</a:t>
                      </a:r>
                      <a:r>
                        <a:rPr lang="en-US" sz="2000" b="1" kern="1200" baseline="0" dirty="0" smtClean="0">
                          <a:solidFill>
                            <a:schemeClr val="dk1"/>
                          </a:solidFill>
                          <a:latin typeface="+mn-lt"/>
                          <a:ea typeface="+mn-ea"/>
                          <a:cs typeface="+mn-cs"/>
                        </a:rPr>
                        <a:t> unit </a:t>
                      </a:r>
                      <a:r>
                        <a:rPr lang="en-US" sz="2000" b="1" kern="1200" baseline="0" dirty="0" err="1" smtClean="0">
                          <a:solidFill>
                            <a:schemeClr val="dk1"/>
                          </a:solidFill>
                          <a:latin typeface="+mn-lt"/>
                          <a:ea typeface="+mn-ea"/>
                          <a:cs typeface="+mn-cs"/>
                        </a:rPr>
                        <a:t>kerja</a:t>
                      </a:r>
                      <a:r>
                        <a:rPr lang="en-US" sz="2000" b="1" kern="1200" baseline="0" dirty="0" smtClean="0">
                          <a:solidFill>
                            <a:schemeClr val="dk1"/>
                          </a:solidFill>
                          <a:latin typeface="+mn-lt"/>
                          <a:ea typeface="+mn-ea"/>
                          <a:cs typeface="+mn-cs"/>
                        </a:rPr>
                        <a:t> yang </a:t>
                      </a:r>
                      <a:r>
                        <a:rPr lang="en-US" sz="2000" b="1" kern="1200" baseline="0" dirty="0" err="1" smtClean="0">
                          <a:solidFill>
                            <a:schemeClr val="dk1"/>
                          </a:solidFill>
                          <a:latin typeface="+mn-lt"/>
                          <a:ea typeface="+mn-ea"/>
                          <a:cs typeface="+mn-cs"/>
                        </a:rPr>
                        <a:t>memenuhi</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sebagian</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besar</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indikator</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Menuju</a:t>
                      </a:r>
                      <a:r>
                        <a:rPr lang="en-US" sz="2000" b="1" kern="1200" baseline="0" dirty="0" smtClean="0">
                          <a:solidFill>
                            <a:schemeClr val="dk1"/>
                          </a:solidFill>
                          <a:latin typeface="+mn-lt"/>
                          <a:ea typeface="+mn-ea"/>
                          <a:cs typeface="+mn-cs"/>
                        </a:rPr>
                        <a:t> WBK + </a:t>
                      </a:r>
                      <a:r>
                        <a:rPr lang="en-US" sz="2000" b="1" kern="1200" baseline="0" dirty="0" err="1" smtClean="0">
                          <a:solidFill>
                            <a:schemeClr val="dk1"/>
                          </a:solidFill>
                          <a:latin typeface="+mn-lt"/>
                          <a:ea typeface="+mn-ea"/>
                          <a:cs typeface="+mn-cs"/>
                        </a:rPr>
                        <a:t>indikator</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Penguatan</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Kualitas</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Pelayanan</a:t>
                      </a:r>
                      <a:r>
                        <a:rPr lang="en-US" sz="2000" b="1" kern="1200" baseline="0" dirty="0" smtClean="0">
                          <a:solidFill>
                            <a:schemeClr val="dk1"/>
                          </a:solidFill>
                          <a:latin typeface="+mn-lt"/>
                          <a:ea typeface="+mn-ea"/>
                          <a:cs typeface="+mn-cs"/>
                        </a:rPr>
                        <a:t> </a:t>
                      </a:r>
                      <a:r>
                        <a:rPr lang="en-US" sz="2000" b="1" kern="1200" baseline="0" dirty="0" err="1" smtClean="0">
                          <a:solidFill>
                            <a:schemeClr val="dk1"/>
                          </a:solidFill>
                          <a:latin typeface="+mn-lt"/>
                          <a:ea typeface="+mn-ea"/>
                          <a:cs typeface="+mn-cs"/>
                        </a:rPr>
                        <a:t>Publik</a:t>
                      </a:r>
                      <a:r>
                        <a:rPr lang="en-US" sz="2000" b="1" kern="1200" baseline="0" dirty="0" smtClean="0">
                          <a:solidFill>
                            <a:schemeClr val="dk1"/>
                          </a:solidFill>
                          <a:latin typeface="+mn-lt"/>
                          <a:ea typeface="+mn-ea"/>
                          <a:cs typeface="+mn-cs"/>
                        </a:rPr>
                        <a:t> .</a:t>
                      </a:r>
                      <a:endParaRPr lang="en-US" sz="2000" b="1" dirty="0"/>
                    </a:p>
                  </a:txBody>
                  <a:tcPr>
                    <a:solidFill>
                      <a:srgbClr val="FFFF00"/>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333375"/>
            <a:ext cx="7561263" cy="914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400" dirty="0">
                <a:solidFill>
                  <a:schemeClr val="tx1"/>
                </a:solidFill>
                <a:latin typeface="Arial Black" pitchFamily="34" charset="0"/>
              </a:rPr>
              <a:t>PERAN UPI, UPbI, TPI </a:t>
            </a:r>
          </a:p>
          <a:p>
            <a:pPr algn="ctr" fontAlgn="auto">
              <a:spcBef>
                <a:spcPts val="0"/>
              </a:spcBef>
              <a:spcAft>
                <a:spcPts val="0"/>
              </a:spcAft>
              <a:defRPr/>
            </a:pPr>
            <a:r>
              <a:rPr lang="id-ID" sz="2400" dirty="0">
                <a:solidFill>
                  <a:schemeClr val="tx1"/>
                </a:solidFill>
                <a:latin typeface="Arial Black" pitchFamily="34" charset="0"/>
              </a:rPr>
              <a:t>DI DALAM PEMBANGUNAN  </a:t>
            </a:r>
            <a:r>
              <a:rPr lang="id-ID" sz="2400" dirty="0">
                <a:solidFill>
                  <a:schemeClr val="tx1"/>
                </a:solidFill>
                <a:latin typeface="Arial Black" pitchFamily="34" charset="0"/>
                <a:sym typeface="Wingdings" pitchFamily="2" charset="2"/>
              </a:rPr>
              <a:t>WBK </a:t>
            </a:r>
          </a:p>
          <a:p>
            <a:pPr algn="ctr" fontAlgn="auto">
              <a:spcBef>
                <a:spcPts val="0"/>
              </a:spcBef>
              <a:spcAft>
                <a:spcPts val="0"/>
              </a:spcAft>
              <a:defRPr/>
            </a:pPr>
            <a:r>
              <a:rPr lang="id-ID" sz="2000" dirty="0">
                <a:solidFill>
                  <a:schemeClr val="accent2">
                    <a:lumMod val="75000"/>
                  </a:schemeClr>
                </a:solidFill>
                <a:latin typeface="Arial Black" pitchFamily="34" charset="0"/>
                <a:sym typeface="Wingdings" pitchFamily="2" charset="2"/>
              </a:rPr>
              <a:t>(Permen PAN dan RB 60/2012)</a:t>
            </a:r>
            <a:endParaRPr lang="id-ID" sz="2000" dirty="0">
              <a:solidFill>
                <a:schemeClr val="accent2">
                  <a:lumMod val="75000"/>
                </a:schemeClr>
              </a:solidFill>
              <a:latin typeface="Arial Black" pitchFamily="34" charset="0"/>
            </a:endParaRPr>
          </a:p>
        </p:txBody>
      </p:sp>
      <p:sp>
        <p:nvSpPr>
          <p:cNvPr id="4" name="Rectangle 3"/>
          <p:cNvSpPr/>
          <p:nvPr/>
        </p:nvSpPr>
        <p:spPr>
          <a:xfrm>
            <a:off x="1979712" y="1628800"/>
            <a:ext cx="6840760" cy="20162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id-ID"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endParaRPr lang="id-ID" sz="2000" b="1" dirty="0"/>
          </a:p>
          <a:p>
            <a:pPr algn="just" fontAlgn="auto">
              <a:spcBef>
                <a:spcPts val="0"/>
              </a:spcBef>
              <a:spcAft>
                <a:spcPts val="0"/>
              </a:spcAft>
              <a:defRPr/>
            </a:pPr>
            <a:r>
              <a:rPr lang="id-ID" b="1" dirty="0"/>
              <a:t>Unit Penggerak Integritas (UPI) adalah unit kerja yang ditugasi untuk memberikan </a:t>
            </a:r>
            <a:r>
              <a:rPr lang="id-ID" b="1" dirty="0">
                <a:solidFill>
                  <a:srgbClr val="FFFF00"/>
                </a:solidFill>
              </a:rPr>
              <a:t>dorongan dan dukungan administratif dan teknis </a:t>
            </a:r>
            <a:r>
              <a:rPr lang="id-ID" b="1" dirty="0"/>
              <a:t>kepada unit kerja dalam melaksanakan kegiatan pencegahan korupsi. Tugas UPI secara </a:t>
            </a:r>
            <a:r>
              <a:rPr lang="id-ID" b="1" i="1" dirty="0"/>
              <a:t>ex-officio dilaksanakan oleh Aparat Pengawasan Intern Pemerintah (APIP) pada masing-masing K/L dan Pemda. </a:t>
            </a:r>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sz="2000" b="1" i="1" dirty="0"/>
          </a:p>
          <a:p>
            <a:pPr algn="just" fontAlgn="auto">
              <a:spcBef>
                <a:spcPts val="0"/>
              </a:spcBef>
              <a:spcAft>
                <a:spcPts val="0"/>
              </a:spcAft>
              <a:defRPr/>
            </a:pPr>
            <a:endParaRPr lang="id-ID" b="1" i="1" dirty="0"/>
          </a:p>
          <a:p>
            <a:pPr algn="just" fontAlgn="auto">
              <a:spcBef>
                <a:spcPts val="0"/>
              </a:spcBef>
              <a:spcAft>
                <a:spcPts val="0"/>
              </a:spcAft>
              <a:defRPr/>
            </a:pPr>
            <a:endParaRPr lang="id-ID" b="1" i="1" dirty="0"/>
          </a:p>
          <a:p>
            <a:pPr algn="just" fontAlgn="auto">
              <a:spcBef>
                <a:spcPts val="0"/>
              </a:spcBef>
              <a:spcAft>
                <a:spcPts val="0"/>
              </a:spcAft>
              <a:defRPr/>
            </a:pPr>
            <a:endParaRPr lang="id-ID" b="1" i="1" dirty="0"/>
          </a:p>
          <a:p>
            <a:pPr algn="just" fontAlgn="auto">
              <a:spcBef>
                <a:spcPts val="0"/>
              </a:spcBef>
              <a:spcAft>
                <a:spcPts val="0"/>
              </a:spcAft>
              <a:defRPr/>
            </a:pPr>
            <a:endParaRPr lang="id-ID" b="1" i="1" dirty="0"/>
          </a:p>
          <a:p>
            <a:pPr algn="just" fontAlgn="auto">
              <a:spcBef>
                <a:spcPts val="0"/>
              </a:spcBef>
              <a:spcAft>
                <a:spcPts val="0"/>
              </a:spcAft>
              <a:defRPr/>
            </a:pPr>
            <a:endParaRPr lang="id-ID" b="1" i="1" dirty="0"/>
          </a:p>
          <a:p>
            <a:pPr algn="just" fontAlgn="auto">
              <a:spcBef>
                <a:spcPts val="0"/>
              </a:spcBef>
              <a:spcAft>
                <a:spcPts val="0"/>
              </a:spcAft>
              <a:defRPr/>
            </a:pPr>
            <a:endParaRPr lang="id-ID" b="1" i="1" dirty="0"/>
          </a:p>
          <a:p>
            <a:pPr algn="just" fontAlgn="auto">
              <a:spcBef>
                <a:spcPts val="0"/>
              </a:spcBef>
              <a:spcAft>
                <a:spcPts val="0"/>
              </a:spcAft>
              <a:defRPr/>
            </a:pPr>
            <a:endParaRPr lang="id-ID" b="1" i="1" dirty="0"/>
          </a:p>
          <a:p>
            <a:pPr algn="just" fontAlgn="auto">
              <a:spcBef>
                <a:spcPts val="0"/>
              </a:spcBef>
              <a:spcAft>
                <a:spcPts val="0"/>
              </a:spcAft>
              <a:defRPr/>
            </a:pPr>
            <a:endParaRPr lang="id-ID" b="1" i="1" dirty="0"/>
          </a:p>
          <a:p>
            <a:pPr algn="just" fontAlgn="auto">
              <a:spcBef>
                <a:spcPts val="0"/>
              </a:spcBef>
              <a:spcAft>
                <a:spcPts val="0"/>
              </a:spcAft>
              <a:defRPr/>
            </a:pPr>
            <a:endParaRPr lang="id-ID" b="1" i="1" dirty="0"/>
          </a:p>
          <a:p>
            <a:pPr algn="just" fontAlgn="auto">
              <a:spcBef>
                <a:spcPts val="0"/>
              </a:spcBef>
              <a:spcAft>
                <a:spcPts val="0"/>
              </a:spcAft>
              <a:defRPr/>
            </a:pPr>
            <a:endParaRPr lang="id-ID" b="1" i="1" dirty="0"/>
          </a:p>
        </p:txBody>
      </p:sp>
      <p:sp>
        <p:nvSpPr>
          <p:cNvPr id="7" name="Rectangle 6"/>
          <p:cNvSpPr/>
          <p:nvPr/>
        </p:nvSpPr>
        <p:spPr>
          <a:xfrm>
            <a:off x="1979712" y="4005064"/>
            <a:ext cx="6912768" cy="2304256"/>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id-ID" sz="2000" b="1" dirty="0"/>
              <a:t>Unit Pembangun Integritas (UPbI) untuk mendorong terwujudnya WBK/WBBM pada masing-masing instansi. Unsur-unsur UPbI terdiri dari Sekretariat dan unit kerja/satuan kerja di luar APIP. UPbI dan UPI bekerja sama untuk mempercepat pembangunan Zona Integritas. </a:t>
            </a:r>
          </a:p>
        </p:txBody>
      </p:sp>
      <p:sp>
        <p:nvSpPr>
          <p:cNvPr id="8" name="Oval 7"/>
          <p:cNvSpPr/>
          <p:nvPr/>
        </p:nvSpPr>
        <p:spPr>
          <a:xfrm>
            <a:off x="7596336" y="188640"/>
            <a:ext cx="1224136" cy="1080120"/>
          </a:xfrm>
          <a:prstGeom prst="ellipse">
            <a:avLst/>
          </a:prstGeom>
          <a:solidFill>
            <a:schemeClr val="accent3">
              <a:lumMod val="40000"/>
              <a:lumOff val="60000"/>
            </a:schemeClr>
          </a:solidFill>
          <a:ln w="5715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5400" b="1" dirty="0">
                <a:solidFill>
                  <a:schemeClr val="accent5">
                    <a:lumMod val="75000"/>
                  </a:schemeClr>
                </a:solidFill>
                <a:latin typeface="Franklin Gothic Heavy" pitchFamily="34" charset="0"/>
              </a:rPr>
              <a:t>Zi </a:t>
            </a:r>
          </a:p>
        </p:txBody>
      </p:sp>
      <p:sp>
        <p:nvSpPr>
          <p:cNvPr id="9" name="Rounded Rectangle 8"/>
          <p:cNvSpPr/>
          <p:nvPr/>
        </p:nvSpPr>
        <p:spPr>
          <a:xfrm>
            <a:off x="323528" y="1628800"/>
            <a:ext cx="1584176" cy="2016224"/>
          </a:xfrm>
          <a:prstGeom prst="roundRect">
            <a:avLst/>
          </a:prstGeom>
          <a:solidFill>
            <a:schemeClr val="tx2">
              <a:lumMod val="60000"/>
              <a:lumOff val="40000"/>
            </a:schemeClr>
          </a:solidFill>
          <a:ln>
            <a:solidFill>
              <a:schemeClr val="tx2">
                <a:lumMod val="60000"/>
                <a:lumOff val="4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4800" b="1" dirty="0">
                <a:solidFill>
                  <a:schemeClr val="bg1"/>
                </a:solidFill>
                <a:latin typeface="Arial Black" pitchFamily="34" charset="0"/>
              </a:rPr>
              <a:t>UPI</a:t>
            </a:r>
          </a:p>
        </p:txBody>
      </p:sp>
      <p:sp>
        <p:nvSpPr>
          <p:cNvPr id="11" name="Rounded Rectangle 10"/>
          <p:cNvSpPr/>
          <p:nvPr/>
        </p:nvSpPr>
        <p:spPr>
          <a:xfrm>
            <a:off x="323528" y="4005064"/>
            <a:ext cx="1584176" cy="2304256"/>
          </a:xfrm>
          <a:prstGeom prst="roundRect">
            <a:avLst/>
          </a:prstGeom>
          <a:solidFill>
            <a:srgbClr val="002060"/>
          </a:solidFill>
          <a:ln>
            <a:solidFill>
              <a:srgbClr val="00206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3600" b="1" dirty="0">
                <a:solidFill>
                  <a:schemeClr val="bg1"/>
                </a:solidFill>
                <a:latin typeface="Arial Black" pitchFamily="34" charset="0"/>
              </a:rPr>
              <a:t>UPbI</a:t>
            </a:r>
          </a:p>
        </p:txBody>
      </p:sp>
      <p:sp>
        <p:nvSpPr>
          <p:cNvPr id="10" name="Footer Placeholder 9"/>
          <p:cNvSpPr>
            <a:spLocks noGrp="1"/>
          </p:cNvSpPr>
          <p:nvPr>
            <p:ph type="ftr" sz="quarter" idx="11"/>
          </p:nvPr>
        </p:nvSpPr>
        <p:spPr/>
        <p:txBody>
          <a:bodyPr/>
          <a:lstStyle/>
          <a:p>
            <a:pPr>
              <a:defRPr/>
            </a:pPr>
            <a:r>
              <a:rPr lang="id-ID"/>
              <a:t>WRS.IRVEST_KES.11.2012</a:t>
            </a:r>
          </a:p>
        </p:txBody>
      </p:sp>
      <p:sp>
        <p:nvSpPr>
          <p:cNvPr id="12" name="Slide Number Placeholder 11"/>
          <p:cNvSpPr>
            <a:spLocks noGrp="1"/>
          </p:cNvSpPr>
          <p:nvPr>
            <p:ph type="sldNum" sz="quarter" idx="12"/>
          </p:nvPr>
        </p:nvSpPr>
        <p:spPr/>
        <p:txBody>
          <a:bodyPr/>
          <a:lstStyle/>
          <a:p>
            <a:pPr>
              <a:defRPr/>
            </a:pPr>
            <a:fld id="{55D6B987-1E8B-4473-B0C7-5C98924A99AD}" type="slidenum">
              <a:rPr lang="id-ID"/>
              <a:pPr>
                <a:defRPr/>
              </a:pPr>
              <a:t>19</a:t>
            </a:fld>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Apa itu GRATIFIKASI ?</a:t>
            </a:r>
            <a:endParaRPr lang="id-ID" dirty="0"/>
          </a:p>
        </p:txBody>
      </p:sp>
      <p:sp>
        <p:nvSpPr>
          <p:cNvPr id="2" name="Content Placeholder 1"/>
          <p:cNvSpPr>
            <a:spLocks noGrp="1"/>
          </p:cNvSpPr>
          <p:nvPr>
            <p:ph idx="1"/>
          </p:nvPr>
        </p:nvSpPr>
        <p:spPr/>
        <p:txBody>
          <a:bodyPr>
            <a:normAutofit/>
          </a:bodyPr>
          <a:lstStyle/>
          <a:p>
            <a:r>
              <a:rPr lang="id-ID" dirty="0" smtClean="0">
                <a:latin typeface="Calisto MT" pitchFamily="18" charset="0"/>
              </a:rPr>
              <a:t>Gratifikasi adalah pemberian uang, barang, rabat (discount), komisi, pinjaman tanpa bunga, tiket perjalanan, fasilitas penginapan, perjalanan wisata, pengobatan cuma-cuma, dan fasilitas lainnya, baik yang diterima di dalam negeri maupun di luar negeri dan yang dilakukan sengan menggunakan sarana elektronik atau tanpa sarana elektronik yang berhubungan dengan jabatan atau tanpa sarana elektronik yang berhubungan dengan jabatan atau kewenangan.</a:t>
            </a:r>
            <a:endParaRPr lang="id-ID" dirty="0">
              <a:latin typeface="Calisto MT"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381000" y="163488"/>
            <a:ext cx="8435975" cy="457200"/>
          </a:xfrm>
          <a:prstGeom prst="rect">
            <a:avLst/>
          </a:prstGeom>
          <a:solidFill>
            <a:schemeClr val="bg2"/>
          </a:solidFill>
          <a:ln w="9525">
            <a:noFill/>
            <a:round/>
            <a:headEnd/>
            <a:tailEnd/>
          </a:ln>
          <a:effectLst>
            <a:innerShdw blurRad="114300">
              <a:prstClr val="black"/>
            </a:innerShdw>
          </a:effectLst>
        </p:spPr>
        <p:txBody>
          <a:bodyPr tIns="91440"/>
          <a:lstStyle/>
          <a:p>
            <a:pPr defTabSz="449263"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d-ID" sz="2400" b="1" dirty="0">
                <a:solidFill>
                  <a:srgbClr val="000000"/>
                </a:solidFill>
                <a:latin typeface="Franklin Gothic Medium" pitchFamily="34" charset="0"/>
                <a:ea typeface="Arial Unicode MS" pitchFamily="34" charset="-128"/>
                <a:cs typeface="Arial Unicode MS" pitchFamily="34" charset="-128"/>
              </a:rPr>
              <a:t>  MEMBANGUN  </a:t>
            </a:r>
            <a:r>
              <a:rPr lang="id-ID" sz="2400" b="1" dirty="0">
                <a:solidFill>
                  <a:srgbClr val="C00000"/>
                </a:solidFill>
                <a:latin typeface="Franklin Gothic Medium" pitchFamily="34" charset="0"/>
                <a:ea typeface="Arial Unicode MS" pitchFamily="34" charset="-128"/>
                <a:cs typeface="Arial Unicode MS" pitchFamily="34" charset="-128"/>
              </a:rPr>
              <a:t>20 </a:t>
            </a:r>
            <a:r>
              <a:rPr lang="id-ID" sz="2400" b="1" dirty="0">
                <a:solidFill>
                  <a:srgbClr val="000000"/>
                </a:solidFill>
                <a:latin typeface="Franklin Gothic Medium" pitchFamily="34" charset="0"/>
                <a:ea typeface="Arial Unicode MS" pitchFamily="34" charset="-128"/>
                <a:cs typeface="Arial Unicode MS" pitchFamily="34" charset="-128"/>
              </a:rPr>
              <a:t> INDIKATOR PROSES  </a:t>
            </a:r>
          </a:p>
        </p:txBody>
      </p:sp>
      <p:graphicFrame>
        <p:nvGraphicFramePr>
          <p:cNvPr id="63581" name="Group 93"/>
          <p:cNvGraphicFramePr>
            <a:graphicFrameLocks noGrp="1"/>
          </p:cNvGraphicFramePr>
          <p:nvPr/>
        </p:nvGraphicFramePr>
        <p:xfrm>
          <a:off x="381000" y="620688"/>
          <a:ext cx="8382000" cy="6145194"/>
        </p:xfrm>
        <a:graphic>
          <a:graphicData uri="http://schemas.openxmlformats.org/drawingml/2006/table">
            <a:tbl>
              <a:tblPr>
                <a:effectLst>
                  <a:innerShdw blurRad="114300">
                    <a:prstClr val="black"/>
                  </a:innerShdw>
                </a:effectLst>
              </a:tblPr>
              <a:tblGrid>
                <a:gridCol w="749795"/>
                <a:gridCol w="6336805"/>
                <a:gridCol w="1295400"/>
              </a:tblGrid>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ahoma"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ahoma" pitchFamily="34" charset="0"/>
                        </a:rPr>
                        <a:t>UNSUR</a:t>
                      </a:r>
                      <a:r>
                        <a:rPr kumimoji="0" lang="id-ID"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smtClean="0">
                          <a:ln>
                            <a:noFill/>
                          </a:ln>
                          <a:solidFill>
                            <a:schemeClr val="tx1"/>
                          </a:solidFill>
                          <a:effectLst/>
                          <a:latin typeface="+mn-lt"/>
                          <a:cs typeface="Tahoma" pitchFamily="34" charset="0"/>
                        </a:rPr>
                        <a:t>INDIKATOR</a:t>
                      </a:r>
                      <a:r>
                        <a:rPr kumimoji="0" lang="id-ID" sz="1600" b="1" i="0" u="none" strike="noStrike" cap="none" normalizeH="0" baseline="0" dirty="0" smtClean="0">
                          <a:ln>
                            <a:noFill/>
                          </a:ln>
                          <a:solidFill>
                            <a:schemeClr val="tx1"/>
                          </a:solidFill>
                          <a:effectLst/>
                          <a:latin typeface="+mn-lt"/>
                          <a:cs typeface="Tahoma" pitchFamily="34" charset="0"/>
                        </a:rPr>
                        <a:t> PROSES</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Tahoma" pitchFamily="34" charset="0"/>
                        </a:rPr>
                        <a:t>BOBOT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a:t>
                      </a:r>
                      <a:r>
                        <a:rPr kumimoji="0" lang="en-US" sz="1600" b="1" i="0" u="none" strike="noStrike" cap="none" normalizeH="0" baseline="0" dirty="0" err="1" smtClean="0">
                          <a:ln>
                            <a:noFill/>
                          </a:ln>
                          <a:solidFill>
                            <a:schemeClr val="tx1"/>
                          </a:solidFill>
                          <a:effectLst/>
                          <a:latin typeface="+mn-lt"/>
                          <a:cs typeface="Tahoma" pitchFamily="34" charset="0"/>
                        </a:rPr>
                        <a:t>enandatanganan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Dokumen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Pakta</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Integritas</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5</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Pemenuhan Kewajiban </a:t>
                      </a:r>
                      <a:r>
                        <a:rPr kumimoji="0" lang="en-US" sz="1600" b="1" i="0" u="none" strike="noStrike" cap="none" normalizeH="0" baseline="0" dirty="0" smtClean="0">
                          <a:ln>
                            <a:noFill/>
                          </a:ln>
                          <a:solidFill>
                            <a:schemeClr val="tx1"/>
                          </a:solidFill>
                          <a:effectLst/>
                          <a:latin typeface="+mn-lt"/>
                          <a:cs typeface="Tahoma" pitchFamily="34" charset="0"/>
                        </a:rPr>
                        <a:t>LHKPN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Pemenuhan </a:t>
                      </a:r>
                      <a:r>
                        <a:rPr kumimoji="0" lang="en-US" sz="1600" b="1" i="0" u="none" strike="noStrike" cap="none" normalizeH="0" baseline="0" dirty="0" err="1" smtClean="0">
                          <a:ln>
                            <a:noFill/>
                          </a:ln>
                          <a:solidFill>
                            <a:schemeClr val="tx1"/>
                          </a:solidFill>
                          <a:effectLst/>
                          <a:latin typeface="+mn-lt"/>
                          <a:cs typeface="Tahoma" pitchFamily="34" charset="0"/>
                        </a:rPr>
                        <a:t>Akuntabilitas</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kinerja</a:t>
                      </a:r>
                      <a:r>
                        <a:rPr kumimoji="0" lang="en-US" sz="1600" b="1" i="0" u="none" strike="noStrike" cap="none" normalizeH="0" baseline="0" dirty="0" smtClean="0">
                          <a:ln>
                            <a:noFill/>
                          </a:ln>
                          <a:solidFill>
                            <a:schemeClr val="tx1"/>
                          </a:solidFill>
                          <a:effectLst/>
                          <a:latin typeface="+mn-lt"/>
                          <a:cs typeface="Tahoma" pitchFamily="34" charset="0"/>
                        </a:rPr>
                        <a:t>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Pemenuhan Kewajiban L</a:t>
                      </a:r>
                      <a:r>
                        <a:rPr kumimoji="0" lang="en-US" sz="1600" b="1" i="0" u="none" strike="noStrike" cap="none" normalizeH="0" baseline="0" dirty="0" err="1" smtClean="0">
                          <a:ln>
                            <a:noFill/>
                          </a:ln>
                          <a:solidFill>
                            <a:schemeClr val="tx1"/>
                          </a:solidFill>
                          <a:effectLst/>
                          <a:latin typeface="+mn-lt"/>
                          <a:cs typeface="Tahoma" pitchFamily="34" charset="0"/>
                        </a:rPr>
                        <a:t>aporan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keuangan</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5</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  Penerapan Kebijakan Disiplin PNS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Penerapan K</a:t>
                      </a:r>
                      <a:r>
                        <a:rPr kumimoji="0" lang="en-US" sz="1600" b="1" i="0" u="none" strike="noStrike" cap="none" normalizeH="0" baseline="0" dirty="0" smtClean="0">
                          <a:ln>
                            <a:noFill/>
                          </a:ln>
                          <a:solidFill>
                            <a:schemeClr val="tx1"/>
                          </a:solidFill>
                          <a:effectLst/>
                          <a:latin typeface="+mn-lt"/>
                          <a:cs typeface="Tahoma" pitchFamily="34" charset="0"/>
                        </a:rPr>
                        <a:t>ode </a:t>
                      </a:r>
                      <a:r>
                        <a:rPr kumimoji="0" lang="id-ID" sz="1600" b="1" i="0" u="none" strike="noStrike" cap="none" normalizeH="0" baseline="0" dirty="0" smtClean="0">
                          <a:ln>
                            <a:noFill/>
                          </a:ln>
                          <a:solidFill>
                            <a:schemeClr val="tx1"/>
                          </a:solidFill>
                          <a:effectLst/>
                          <a:latin typeface="+mn-lt"/>
                          <a:cs typeface="Tahoma" pitchFamily="34" charset="0"/>
                        </a:rPr>
                        <a:t>E</a:t>
                      </a:r>
                      <a:r>
                        <a:rPr kumimoji="0" lang="en-US" sz="1600" b="1" i="0" u="none" strike="noStrike" cap="none" normalizeH="0" baseline="0" dirty="0" err="1" smtClean="0">
                          <a:ln>
                            <a:noFill/>
                          </a:ln>
                          <a:solidFill>
                            <a:schemeClr val="tx1"/>
                          </a:solidFill>
                          <a:effectLst/>
                          <a:latin typeface="+mn-lt"/>
                          <a:cs typeface="Tahoma" pitchFamily="34" charset="0"/>
                        </a:rPr>
                        <a:t>tik</a:t>
                      </a:r>
                      <a:r>
                        <a:rPr kumimoji="0" lang="id-ID" sz="1600" b="1" i="0" u="none" strike="noStrike" cap="none" normalizeH="0" baseline="0" dirty="0" smtClean="0">
                          <a:ln>
                            <a:noFill/>
                          </a:ln>
                          <a:solidFill>
                            <a:schemeClr val="tx1"/>
                          </a:solidFill>
                          <a:effectLst/>
                          <a:latin typeface="+mn-lt"/>
                          <a:cs typeface="Tahoma" pitchFamily="34" charset="0"/>
                        </a:rPr>
                        <a:t> Khusus</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4</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  Penerapan Kebijakan Pelayanan Publik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rPr>
                        <a:t>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Penerapan </a:t>
                      </a:r>
                      <a:r>
                        <a:rPr kumimoji="0" lang="sv-SE" sz="1600" b="1" i="1" u="none" strike="noStrike" cap="none" normalizeH="0" baseline="0" dirty="0" smtClean="0">
                          <a:ln>
                            <a:noFill/>
                          </a:ln>
                          <a:solidFill>
                            <a:schemeClr val="tx1"/>
                          </a:solidFill>
                          <a:effectLst/>
                          <a:latin typeface="+mn-lt"/>
                          <a:cs typeface="Tahoma" pitchFamily="34" charset="0"/>
                        </a:rPr>
                        <a:t>whistle blower system</a:t>
                      </a:r>
                      <a:r>
                        <a:rPr kumimoji="0" lang="id-ID" sz="1600" b="1" i="0" u="none" strike="noStrike" cap="none" normalizeH="0" baseline="0" dirty="0" smtClean="0">
                          <a:ln>
                            <a:noFill/>
                          </a:ln>
                          <a:solidFill>
                            <a:schemeClr val="tx1"/>
                          </a:solidFill>
                          <a:effectLst/>
                          <a:latin typeface="+mn-lt"/>
                          <a:cs typeface="Tahoma" pitchFamily="34" charset="0"/>
                        </a:rPr>
                        <a:t> Tindak Pidana Korupsi</a:t>
                      </a:r>
                      <a:endParaRPr kumimoji="0" lang="sv-SE"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a:t>
                      </a:r>
                      <a:r>
                        <a:rPr kumimoji="0" lang="en-US" sz="1600" b="1" i="0" u="none" strike="noStrike" cap="none" normalizeH="0" baseline="0" dirty="0" err="1" smtClean="0">
                          <a:ln>
                            <a:noFill/>
                          </a:ln>
                          <a:solidFill>
                            <a:schemeClr val="tx1"/>
                          </a:solidFill>
                          <a:effectLst/>
                          <a:latin typeface="+mn-lt"/>
                          <a:cs typeface="Tahoma" pitchFamily="34" charset="0"/>
                        </a:rPr>
                        <a:t>engendalian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gratifikasi</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a:t>
                      </a:r>
                      <a:r>
                        <a:rPr kumimoji="0" lang="en-US" sz="1600" b="1" i="0" u="none" strike="noStrike" cap="none" normalizeH="0" baseline="0" dirty="0" err="1" smtClean="0">
                          <a:ln>
                            <a:noFill/>
                          </a:ln>
                          <a:solidFill>
                            <a:schemeClr val="tx1"/>
                          </a:solidFill>
                          <a:effectLst/>
                          <a:latin typeface="+mn-lt"/>
                          <a:cs typeface="Tahoma" pitchFamily="34" charset="0"/>
                        </a:rPr>
                        <a:t>enanganan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benturan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kepentingan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1" u="none" strike="noStrike" cap="none" normalizeH="0" baseline="0" dirty="0" smtClean="0">
                          <a:ln>
                            <a:noFill/>
                          </a:ln>
                          <a:solidFill>
                            <a:schemeClr val="tx1"/>
                          </a:solidFill>
                          <a:effectLst/>
                          <a:latin typeface="+mn-lt"/>
                          <a:cs typeface="Tahoma" pitchFamily="34" charset="0"/>
                        </a:rPr>
                        <a:t>conflict of interest</a:t>
                      </a:r>
                      <a:r>
                        <a:rPr kumimoji="0" lang="id-ID" sz="1600" b="1" i="0" u="none" strike="noStrike" cap="none" normalizeH="0" baseline="0" dirty="0" smtClean="0">
                          <a:ln>
                            <a:noFill/>
                          </a:ln>
                          <a:solidFill>
                            <a:schemeClr val="tx1"/>
                          </a:solidFill>
                          <a:effectLst/>
                          <a:latin typeface="+mn-lt"/>
                          <a:cs typeface="Tahoma" pitchFamily="34" charset="0"/>
                        </a:rPr>
                        <a:t>)</a:t>
                      </a:r>
                      <a:endParaRPr kumimoji="0" lang="en-US" sz="1600" b="1" i="1"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Tahoma" pitchFamily="34" charset="0"/>
                        </a:rPr>
                        <a:t>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Kegiatan Pendidikan/ Pembinaan &amp; Promosi Anti Korupsi</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12</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  Pelaksanaan saran perbaikan yg  diberikan o/ BPK/KPK/APIP</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rPr>
                        <a:t>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13</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K</a:t>
                      </a:r>
                      <a:r>
                        <a:rPr kumimoji="0" lang="en-US" sz="1600" b="1" i="0" u="none" strike="noStrike" cap="none" normalizeH="0" baseline="0" dirty="0" err="1" smtClean="0">
                          <a:ln>
                            <a:noFill/>
                          </a:ln>
                          <a:solidFill>
                            <a:schemeClr val="tx1"/>
                          </a:solidFill>
                          <a:effectLst/>
                          <a:latin typeface="+mn-lt"/>
                          <a:cs typeface="Tahoma" pitchFamily="34" charset="0"/>
                        </a:rPr>
                        <a:t>ebijakan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pembinaan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purna</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tugas</a:t>
                      </a:r>
                      <a:r>
                        <a:rPr kumimoji="0" lang="en-US" sz="1600" b="1" i="0" u="none" strike="noStrike" cap="none" normalizeH="0" baseline="0" dirty="0" smtClean="0">
                          <a:ln>
                            <a:noFill/>
                          </a:ln>
                          <a:solidFill>
                            <a:schemeClr val="tx1"/>
                          </a:solidFill>
                          <a:effectLst/>
                          <a:latin typeface="+mn-lt"/>
                          <a:cs typeface="Tahoma" pitchFamily="34" charset="0"/>
                        </a:rPr>
                        <a:t> </a:t>
                      </a:r>
                      <a:r>
                        <a:rPr kumimoji="0" lang="id-ID" sz="1600" b="1" i="0" u="none" strike="noStrike" cap="none" normalizeH="0" baseline="0" dirty="0" smtClean="0">
                          <a:ln>
                            <a:noFill/>
                          </a:ln>
                          <a:solidFill>
                            <a:schemeClr val="tx1"/>
                          </a:solidFill>
                          <a:effectLst/>
                          <a:latin typeface="+mn-lt"/>
                          <a:cs typeface="Tahoma" pitchFamily="34" charset="0"/>
                        </a:rPr>
                        <a:t>*)</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4</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14</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sv-SE" sz="1600" b="1" i="0" u="none" strike="noStrike" cap="none" normalizeH="0" baseline="0" dirty="0" smtClean="0">
                          <a:ln>
                            <a:noFill/>
                          </a:ln>
                          <a:solidFill>
                            <a:schemeClr val="tx1"/>
                          </a:solidFill>
                          <a:effectLst/>
                          <a:latin typeface="+mn-lt"/>
                          <a:cs typeface="Tahoma" pitchFamily="34" charset="0"/>
                        </a:rPr>
                        <a:t>Pelaporan transaksi keuangan yang tidak wajar oleh PPATK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15</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a:t>
                      </a:r>
                      <a:r>
                        <a:rPr kumimoji="0" lang="en-US" sz="1600" b="1" i="0" u="none" strike="noStrike" cap="none" normalizeH="0" baseline="0" dirty="0" err="1" smtClean="0">
                          <a:ln>
                            <a:noFill/>
                          </a:ln>
                          <a:solidFill>
                            <a:schemeClr val="tx1"/>
                          </a:solidFill>
                          <a:effectLst/>
                          <a:latin typeface="+mn-lt"/>
                          <a:cs typeface="Tahoma" pitchFamily="34" charset="0"/>
                        </a:rPr>
                        <a:t>romosi</a:t>
                      </a:r>
                      <a:r>
                        <a:rPr kumimoji="0" lang="en-US" sz="1600" b="1" i="0" u="none" strike="noStrike" cap="none" normalizeH="0" baseline="0" dirty="0" smtClean="0">
                          <a:ln>
                            <a:noFill/>
                          </a:ln>
                          <a:solidFill>
                            <a:schemeClr val="tx1"/>
                          </a:solidFill>
                          <a:effectLst/>
                          <a:latin typeface="+mn-lt"/>
                          <a:cs typeface="Tahoma" pitchFamily="34" charset="0"/>
                        </a:rPr>
                        <a:t> </a:t>
                      </a:r>
                      <a:r>
                        <a:rPr kumimoji="0" lang="id-ID"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jabatan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secara</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terbuka</a:t>
                      </a:r>
                      <a:r>
                        <a:rPr kumimoji="0" lang="id-ID" sz="1600" b="1" i="0" u="none" strike="noStrike" cap="none" normalizeH="0" baseline="0" dirty="0" smtClean="0">
                          <a:ln>
                            <a:noFill/>
                          </a:ln>
                          <a:solidFill>
                            <a:schemeClr val="tx1"/>
                          </a:solidFill>
                          <a:effectLst/>
                          <a:latin typeface="+mn-lt"/>
                          <a:cs typeface="Tahoma" pitchFamily="34" charset="0"/>
                        </a:rPr>
                        <a:t> *)</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3</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75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16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R</a:t>
                      </a:r>
                      <a:r>
                        <a:rPr kumimoji="0" lang="en-US" sz="1600" b="1" i="0" u="none" strike="noStrike" cap="none" normalizeH="0" baseline="0" dirty="0" err="1" smtClean="0">
                          <a:ln>
                            <a:noFill/>
                          </a:ln>
                          <a:solidFill>
                            <a:schemeClr val="tx1"/>
                          </a:solidFill>
                          <a:effectLst/>
                          <a:latin typeface="+mn-lt"/>
                          <a:cs typeface="Tahoma" pitchFamily="34" charset="0"/>
                        </a:rPr>
                        <a:t>ekruitment</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secara</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terbuka</a:t>
                      </a:r>
                      <a:r>
                        <a:rPr kumimoji="0" lang="id-ID" sz="1600" b="1" i="0" u="none" strike="noStrike" cap="none" normalizeH="0" baseline="0" dirty="0" smtClean="0">
                          <a:ln>
                            <a:noFill/>
                          </a:ln>
                          <a:solidFill>
                            <a:schemeClr val="tx1"/>
                          </a:solidFill>
                          <a:effectLst/>
                          <a:latin typeface="+mn-lt"/>
                          <a:cs typeface="Tahoma" pitchFamily="34" charset="0"/>
                        </a:rPr>
                        <a:t> </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3</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17</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M</a:t>
                      </a:r>
                      <a:r>
                        <a:rPr kumimoji="0" lang="en-US" sz="1600" b="1" i="0" u="none" strike="noStrike" cap="none" normalizeH="0" baseline="0" dirty="0" err="1" smtClean="0">
                          <a:ln>
                            <a:noFill/>
                          </a:ln>
                          <a:solidFill>
                            <a:schemeClr val="tx1"/>
                          </a:solidFill>
                          <a:effectLst/>
                          <a:latin typeface="+mn-lt"/>
                          <a:cs typeface="Tahoma" pitchFamily="34" charset="0"/>
                        </a:rPr>
                        <a:t>ekanisme</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pengaduan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masyarakat</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18</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E</a:t>
                      </a:r>
                      <a:r>
                        <a:rPr kumimoji="0" lang="en-US" sz="1600" b="1" i="0" u="none" strike="noStrike" cap="none" normalizeH="0" baseline="0" dirty="0" smtClean="0">
                          <a:ln>
                            <a:noFill/>
                          </a:ln>
                          <a:solidFill>
                            <a:schemeClr val="tx1"/>
                          </a:solidFill>
                          <a:effectLst/>
                          <a:latin typeface="+mn-lt"/>
                          <a:cs typeface="Tahoma" pitchFamily="34" charset="0"/>
                        </a:rPr>
                        <a:t>-Procurement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6</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19</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P</a:t>
                      </a:r>
                      <a:r>
                        <a:rPr kumimoji="0" lang="en-US" sz="1600" b="1" i="0" u="none" strike="noStrike" cap="none" normalizeH="0" baseline="0" dirty="0" err="1" smtClean="0">
                          <a:ln>
                            <a:noFill/>
                          </a:ln>
                          <a:solidFill>
                            <a:schemeClr val="tx1"/>
                          </a:solidFill>
                          <a:effectLst/>
                          <a:latin typeface="+mn-lt"/>
                          <a:cs typeface="Tahoma" pitchFamily="34" charset="0"/>
                        </a:rPr>
                        <a:t>engukuran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kinerja</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individu</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rPr>
                        <a:t>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r>
              <a:tr h="279327">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20</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95250" marR="0" lvl="0" indent="0" algn="l" defTabSz="914400" rtl="0" eaLnBrk="1" fontAlgn="ctr" latinLnBrk="0" hangingPunct="1">
                        <a:lnSpc>
                          <a:spcPct val="100000"/>
                        </a:lnSpc>
                        <a:spcBef>
                          <a:spcPct val="20000"/>
                        </a:spcBef>
                        <a:spcAft>
                          <a:spcPct val="0"/>
                        </a:spcAft>
                        <a:buClrTx/>
                        <a:buSzTx/>
                        <a:buFontTx/>
                        <a:buNone/>
                        <a:tabLst/>
                      </a:pPr>
                      <a:r>
                        <a:rPr kumimoji="0" lang="id-ID" sz="1600" b="1" i="0" u="none" strike="noStrike" cap="none" normalizeH="0" baseline="0" dirty="0" smtClean="0">
                          <a:ln>
                            <a:noFill/>
                          </a:ln>
                          <a:solidFill>
                            <a:schemeClr val="tx1"/>
                          </a:solidFill>
                          <a:effectLst/>
                          <a:latin typeface="+mn-lt"/>
                          <a:cs typeface="Tahoma" pitchFamily="34" charset="0"/>
                        </a:rPr>
                        <a:t>K</a:t>
                      </a:r>
                      <a:r>
                        <a:rPr kumimoji="0" lang="en-US" sz="1600" b="1" i="0" u="none" strike="noStrike" cap="none" normalizeH="0" baseline="0" dirty="0" err="1" smtClean="0">
                          <a:ln>
                            <a:noFill/>
                          </a:ln>
                          <a:solidFill>
                            <a:schemeClr val="tx1"/>
                          </a:solidFill>
                          <a:effectLst/>
                          <a:latin typeface="+mn-lt"/>
                          <a:cs typeface="Tahoma" pitchFamily="34" charset="0"/>
                        </a:rPr>
                        <a:t>eterbukaan</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informasi</a:t>
                      </a:r>
                      <a:r>
                        <a:rPr kumimoji="0" lang="en-US" sz="1600" b="1" i="0" u="none" strike="noStrike" cap="none" normalizeH="0" baseline="0" dirty="0" smtClean="0">
                          <a:ln>
                            <a:noFill/>
                          </a:ln>
                          <a:solidFill>
                            <a:schemeClr val="tx1"/>
                          </a:solidFill>
                          <a:effectLst/>
                          <a:latin typeface="+mn-lt"/>
                          <a:cs typeface="Tahoma" pitchFamily="34" charset="0"/>
                        </a:rPr>
                        <a:t> </a:t>
                      </a:r>
                      <a:r>
                        <a:rPr kumimoji="0" lang="en-US" sz="1600" b="1" i="0" u="none" strike="noStrike" cap="none" normalizeH="0" baseline="0" dirty="0" err="1" smtClean="0">
                          <a:ln>
                            <a:noFill/>
                          </a:ln>
                          <a:solidFill>
                            <a:schemeClr val="tx1"/>
                          </a:solidFill>
                          <a:effectLst/>
                          <a:latin typeface="+mn-lt"/>
                          <a:cs typeface="Tahoma" pitchFamily="34" charset="0"/>
                        </a:rPr>
                        <a:t>publik</a:t>
                      </a:r>
                      <a:endParaRPr kumimoji="0" lang="en-US" sz="1600" b="1"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defRPr/>
                      </a:pPr>
                      <a:r>
                        <a:rPr kumimoji="0" lang="id-ID" sz="1600" b="0" i="0" u="none" strike="noStrike" cap="none" normalizeH="0" baseline="0" dirty="0" smtClean="0">
                          <a:ln>
                            <a:noFill/>
                          </a:ln>
                          <a:solidFill>
                            <a:schemeClr val="tx1"/>
                          </a:solidFill>
                          <a:effectLst/>
                          <a:latin typeface="+mn-lt"/>
                          <a:cs typeface="Tahoma" pitchFamily="34" charset="0"/>
                        </a:rPr>
                        <a:t>3</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solidFill>
                  </a:tcPr>
                </a:tc>
              </a:tr>
              <a:tr h="279327">
                <a:tc>
                  <a:txBody>
                    <a:bodyPr/>
                    <a:lstStyle/>
                    <a:p>
                      <a:endParaRPr lang="id-ID" sz="1600" dirty="0">
                        <a:solidFill>
                          <a:schemeClr val="tx1"/>
                        </a:solidFill>
                        <a:latin typeface="+mn-lt"/>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p>
                      <a:endParaRPr lang="id-ID" sz="1600" b="1" dirty="0">
                        <a:solidFill>
                          <a:schemeClr val="tx1"/>
                        </a:solidFill>
                        <a:latin typeface="+mn-lt"/>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0" lang="id-ID" sz="1600" b="0" i="0" u="none" strike="noStrike" cap="none" normalizeH="0" baseline="0" dirty="0" smtClean="0">
                          <a:ln>
                            <a:noFill/>
                          </a:ln>
                          <a:solidFill>
                            <a:schemeClr val="tx1"/>
                          </a:solidFill>
                          <a:effectLst/>
                          <a:latin typeface="+mn-lt"/>
                          <a:cs typeface="Tahoma" pitchFamily="34" charset="0"/>
                        </a:rPr>
                        <a:t>100 %</a:t>
                      </a:r>
                      <a:endParaRPr kumimoji="0" lang="en-US" sz="1600" b="0" i="0" u="none" strike="noStrike" cap="none" normalizeH="0" baseline="0" dirty="0" smtClean="0">
                        <a:ln>
                          <a:noFill/>
                        </a:ln>
                        <a:solidFill>
                          <a:schemeClr val="tx1"/>
                        </a:solidFill>
                        <a:effectLst/>
                        <a:latin typeface="+mn-lt"/>
                        <a:cs typeface="Tahoma"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r>
            </a:tbl>
          </a:graphicData>
        </a:graphic>
      </p:graphicFrame>
      <p:sp>
        <p:nvSpPr>
          <p:cNvPr id="4" name="Footer Placeholder 3"/>
          <p:cNvSpPr>
            <a:spLocks noGrp="1"/>
          </p:cNvSpPr>
          <p:nvPr>
            <p:ph type="ftr" sz="quarter" idx="11"/>
          </p:nvPr>
        </p:nvSpPr>
        <p:spPr/>
        <p:txBody>
          <a:bodyPr/>
          <a:lstStyle/>
          <a:p>
            <a:pPr>
              <a:defRPr/>
            </a:pPr>
            <a:r>
              <a:rPr lang="id-ID"/>
              <a:t>WRS.IRVEST_KES.11.2012</a:t>
            </a:r>
          </a:p>
        </p:txBody>
      </p:sp>
      <p:sp>
        <p:nvSpPr>
          <p:cNvPr id="5" name="Slide Number Placeholder 4"/>
          <p:cNvSpPr>
            <a:spLocks noGrp="1"/>
          </p:cNvSpPr>
          <p:nvPr>
            <p:ph type="sldNum" sz="quarter" idx="12"/>
          </p:nvPr>
        </p:nvSpPr>
        <p:spPr/>
        <p:txBody>
          <a:bodyPr/>
          <a:lstStyle/>
          <a:p>
            <a:pPr>
              <a:defRPr/>
            </a:pPr>
            <a:fld id="{C362903D-E1BD-49DE-80BB-F03CAF6DC03F}" type="slidenum">
              <a:rPr lang="id-ID"/>
              <a:pPr>
                <a:defRPr/>
              </a:pPr>
              <a:t>20</a:t>
            </a:fld>
            <a:endParaRPr lang="id-ID"/>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93860"/>
          </a:xfrm>
          <a:solidFill>
            <a:schemeClr val="accent3">
              <a:lumMod val="20000"/>
              <a:lumOff val="80000"/>
            </a:schemeClr>
          </a:solidFill>
          <a:effectLst>
            <a:innerShdw blurRad="114300">
              <a:prstClr val="black"/>
            </a:innerShdw>
          </a:effectLst>
        </p:spPr>
        <p:txBody>
          <a:bodyPr rtlCol="0">
            <a:normAutofit/>
          </a:bodyPr>
          <a:lstStyle/>
          <a:p>
            <a:pPr eaLnBrk="1" fontAlgn="auto" hangingPunct="1">
              <a:spcAft>
                <a:spcPts val="0"/>
              </a:spcAft>
              <a:defRPr/>
            </a:pPr>
            <a:r>
              <a:rPr lang="id-ID" sz="2400" b="1" dirty="0" smtClean="0"/>
              <a:t>PEMENUHAN </a:t>
            </a:r>
            <a:r>
              <a:rPr lang="id-ID" sz="2400" b="1" dirty="0" smtClean="0">
                <a:solidFill>
                  <a:srgbClr val="C00000"/>
                </a:solidFill>
              </a:rPr>
              <a:t>8 </a:t>
            </a:r>
            <a:r>
              <a:rPr lang="id-ID" sz="2400" b="1" dirty="0" smtClean="0"/>
              <a:t>INDIKATOR HASIL (BERSIFAT MUTLAK)</a:t>
            </a:r>
            <a:endParaRPr lang="id-ID" sz="2400" b="1" dirty="0"/>
          </a:p>
        </p:txBody>
      </p:sp>
      <p:graphicFrame>
        <p:nvGraphicFramePr>
          <p:cNvPr id="4" name="Content Placeholder 3"/>
          <p:cNvGraphicFramePr>
            <a:graphicFrameLocks noGrp="1"/>
          </p:cNvGraphicFramePr>
          <p:nvPr>
            <p:ph idx="1"/>
          </p:nvPr>
        </p:nvGraphicFramePr>
        <p:xfrm>
          <a:off x="323529" y="980728"/>
          <a:ext cx="8568951" cy="5611951"/>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504055"/>
                <a:gridCol w="3237056"/>
                <a:gridCol w="1024087"/>
                <a:gridCol w="3803753"/>
              </a:tblGrid>
              <a:tr h="493497">
                <a:tc>
                  <a:txBody>
                    <a:bodyPr/>
                    <a:lstStyle/>
                    <a:p>
                      <a:pPr algn="ctr">
                        <a:lnSpc>
                          <a:spcPct val="115000"/>
                        </a:lnSpc>
                        <a:spcAft>
                          <a:spcPts val="0"/>
                        </a:spcAft>
                      </a:pPr>
                      <a:endParaRPr lang="id-ID" sz="1600" dirty="0" smtClean="0">
                        <a:latin typeface="Calibri"/>
                        <a:ea typeface="Calibri"/>
                        <a:cs typeface="Times New Roman"/>
                      </a:endParaRPr>
                    </a:p>
                    <a:p>
                      <a:pPr algn="ctr">
                        <a:lnSpc>
                          <a:spcPct val="115000"/>
                        </a:lnSpc>
                        <a:spcAft>
                          <a:spcPts val="0"/>
                        </a:spcAft>
                      </a:pPr>
                      <a:r>
                        <a:rPr lang="id-ID" sz="1600" dirty="0" smtClean="0">
                          <a:latin typeface="Calibri"/>
                          <a:ea typeface="Calibri"/>
                          <a:cs typeface="Times New Roman"/>
                        </a:rPr>
                        <a:t>NO</a:t>
                      </a:r>
                      <a:endParaRPr lang="id-ID" sz="160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600" dirty="0" smtClean="0">
                        <a:latin typeface="Calibri"/>
                        <a:ea typeface="Calibri"/>
                        <a:cs typeface="Times New Roman"/>
                      </a:endParaRPr>
                    </a:p>
                    <a:p>
                      <a:pPr algn="ctr">
                        <a:lnSpc>
                          <a:spcPct val="115000"/>
                        </a:lnSpc>
                        <a:spcAft>
                          <a:spcPts val="0"/>
                        </a:spcAft>
                      </a:pPr>
                      <a:r>
                        <a:rPr lang="id-ID" sz="1600" dirty="0" smtClean="0">
                          <a:latin typeface="Calibri"/>
                          <a:ea typeface="Calibri"/>
                          <a:cs typeface="Times New Roman"/>
                        </a:rPr>
                        <a:t>INDIKATOR</a:t>
                      </a:r>
                      <a:endParaRPr lang="id-ID" sz="160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600" dirty="0" smtClean="0">
                        <a:latin typeface="Calibri"/>
                        <a:ea typeface="Calibri"/>
                        <a:cs typeface="Times New Roman"/>
                      </a:endParaRPr>
                    </a:p>
                    <a:p>
                      <a:pPr algn="ctr">
                        <a:lnSpc>
                          <a:spcPct val="115000"/>
                        </a:lnSpc>
                        <a:spcAft>
                          <a:spcPts val="0"/>
                        </a:spcAft>
                      </a:pPr>
                      <a:r>
                        <a:rPr lang="id-ID" sz="1600" dirty="0" smtClean="0">
                          <a:latin typeface="Calibri"/>
                          <a:ea typeface="Calibri"/>
                          <a:cs typeface="Times New Roman"/>
                        </a:rPr>
                        <a:t>NILAI</a:t>
                      </a:r>
                      <a:endParaRPr lang="id-ID" sz="1600" dirty="0">
                        <a:latin typeface="Calibri"/>
                        <a:ea typeface="Calibri"/>
                        <a:cs typeface="Times New Roman"/>
                      </a:endParaRPr>
                    </a:p>
                  </a:txBody>
                  <a:tcPr marL="68580" marR="68580" marT="0" marB="0"/>
                </a:tc>
                <a:tc>
                  <a:txBody>
                    <a:bodyPr/>
                    <a:lstStyle/>
                    <a:p>
                      <a:pPr algn="ctr">
                        <a:lnSpc>
                          <a:spcPct val="115000"/>
                        </a:lnSpc>
                        <a:spcAft>
                          <a:spcPts val="0"/>
                        </a:spcAft>
                      </a:pPr>
                      <a:endParaRPr lang="id-ID" sz="1600" dirty="0" smtClean="0">
                        <a:latin typeface="Calibri"/>
                        <a:ea typeface="Calibri"/>
                        <a:cs typeface="Times New Roman"/>
                      </a:endParaRPr>
                    </a:p>
                    <a:p>
                      <a:pPr algn="ctr">
                        <a:lnSpc>
                          <a:spcPct val="115000"/>
                        </a:lnSpc>
                        <a:spcAft>
                          <a:spcPts val="0"/>
                        </a:spcAft>
                      </a:pPr>
                      <a:r>
                        <a:rPr lang="id-ID" sz="1600" dirty="0" smtClean="0">
                          <a:latin typeface="Calibri"/>
                          <a:ea typeface="Calibri"/>
                          <a:cs typeface="Times New Roman"/>
                        </a:rPr>
                        <a:t>CARA  MENGHITUNG</a:t>
                      </a:r>
                      <a:endParaRPr lang="id-ID" sz="1600" dirty="0">
                        <a:latin typeface="Calibri"/>
                        <a:ea typeface="Calibri"/>
                        <a:cs typeface="Times New Roman"/>
                      </a:endParaRPr>
                    </a:p>
                  </a:txBody>
                  <a:tcPr marL="68580" marR="68580" marT="0" marB="0"/>
                </a:tc>
              </a:tr>
              <a:tr h="493497">
                <a:tc>
                  <a:txBody>
                    <a:bodyPr/>
                    <a:lstStyle/>
                    <a:p>
                      <a:pPr>
                        <a:lnSpc>
                          <a:spcPct val="115000"/>
                        </a:lnSpc>
                        <a:spcAft>
                          <a:spcPts val="0"/>
                        </a:spcAft>
                      </a:pPr>
                      <a:r>
                        <a:rPr lang="id-ID" sz="1400" dirty="0">
                          <a:latin typeface="Calibri"/>
                          <a:ea typeface="Calibri"/>
                          <a:cs typeface="Times New Roman"/>
                        </a:rPr>
                        <a:t>1</a:t>
                      </a:r>
                    </a:p>
                  </a:txBody>
                  <a:tcPr marL="68580" marR="68580" marT="0" marB="0">
                    <a:solidFill>
                      <a:schemeClr val="accent3">
                        <a:lumMod val="40000"/>
                        <a:lumOff val="60000"/>
                      </a:schemeClr>
                    </a:solidFill>
                  </a:tcPr>
                </a:tc>
                <a:tc>
                  <a:txBody>
                    <a:bodyPr/>
                    <a:lstStyle/>
                    <a:p>
                      <a:pPr>
                        <a:lnSpc>
                          <a:spcPct val="115000"/>
                        </a:lnSpc>
                        <a:spcAft>
                          <a:spcPts val="0"/>
                        </a:spcAft>
                      </a:pPr>
                      <a:r>
                        <a:rPr lang="id-ID" sz="1400" dirty="0">
                          <a:latin typeface="Calibri"/>
                          <a:ea typeface="Calibri"/>
                          <a:cs typeface="Times New Roman"/>
                        </a:rPr>
                        <a:t>Nilai Integritas </a:t>
                      </a:r>
                      <a:r>
                        <a:rPr lang="id-ID" sz="1400" dirty="0" smtClean="0">
                          <a:latin typeface="Calibri"/>
                          <a:ea typeface="Calibri"/>
                          <a:cs typeface="Times New Roman"/>
                        </a:rPr>
                        <a:t>(Indeks)</a:t>
                      </a:r>
                      <a:endParaRPr lang="id-ID" sz="1400" dirty="0">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id-ID" sz="1400" dirty="0">
                          <a:latin typeface="Calibri"/>
                          <a:ea typeface="Calibri"/>
                          <a:cs typeface="Times New Roman"/>
                        </a:rPr>
                        <a:t>Minimal 7,0</a:t>
                      </a:r>
                    </a:p>
                  </a:txBody>
                  <a:tcPr marL="68580" marR="68580" marT="0" marB="0">
                    <a:solidFill>
                      <a:schemeClr val="accent3">
                        <a:lumMod val="40000"/>
                        <a:lumOff val="60000"/>
                      </a:schemeClr>
                    </a:solidFill>
                  </a:tcPr>
                </a:tc>
                <a:tc>
                  <a:txBody>
                    <a:bodyPr/>
                    <a:lstStyle/>
                    <a:p>
                      <a:pPr algn="just">
                        <a:lnSpc>
                          <a:spcPct val="115000"/>
                        </a:lnSpc>
                        <a:spcAft>
                          <a:spcPts val="0"/>
                        </a:spcAft>
                      </a:pPr>
                      <a:r>
                        <a:rPr lang="id-ID" sz="1400" dirty="0" smtClean="0">
                          <a:latin typeface="Calibri"/>
                          <a:ea typeface="Calibri"/>
                          <a:cs typeface="Times New Roman"/>
                        </a:rPr>
                        <a:t>Berdasarkan Hasil Survei </a:t>
                      </a:r>
                      <a:r>
                        <a:rPr lang="id-ID" sz="1400" dirty="0">
                          <a:latin typeface="Calibri"/>
                          <a:ea typeface="Calibri"/>
                          <a:cs typeface="Times New Roman"/>
                        </a:rPr>
                        <a:t>KPK</a:t>
                      </a:r>
                    </a:p>
                  </a:txBody>
                  <a:tcPr marL="68580" marR="68580" marT="0" marB="0">
                    <a:solidFill>
                      <a:schemeClr val="accent3">
                        <a:lumMod val="40000"/>
                        <a:lumOff val="60000"/>
                      </a:schemeClr>
                    </a:solidFill>
                  </a:tcPr>
                </a:tc>
              </a:tr>
              <a:tr h="536191">
                <a:tc>
                  <a:txBody>
                    <a:bodyPr/>
                    <a:lstStyle/>
                    <a:p>
                      <a:pPr>
                        <a:lnSpc>
                          <a:spcPct val="115000"/>
                        </a:lnSpc>
                        <a:spcAft>
                          <a:spcPts val="0"/>
                        </a:spcAft>
                      </a:pPr>
                      <a:r>
                        <a:rPr lang="id-ID" sz="1400" dirty="0">
                          <a:latin typeface="Calibri"/>
                          <a:ea typeface="Calibri"/>
                          <a:cs typeface="Times New Roman"/>
                        </a:rPr>
                        <a:t>2</a:t>
                      </a:r>
                    </a:p>
                  </a:txBody>
                  <a:tcPr marL="68580" marR="68580" marT="0" marB="0">
                    <a:solidFill>
                      <a:schemeClr val="accent3">
                        <a:lumMod val="40000"/>
                        <a:lumOff val="60000"/>
                      </a:schemeClr>
                    </a:solidFill>
                  </a:tcPr>
                </a:tc>
                <a:tc>
                  <a:txBody>
                    <a:bodyPr/>
                    <a:lstStyle/>
                    <a:p>
                      <a:pPr>
                        <a:lnSpc>
                          <a:spcPct val="115000"/>
                        </a:lnSpc>
                        <a:spcAft>
                          <a:spcPts val="0"/>
                        </a:spcAft>
                      </a:pPr>
                      <a:r>
                        <a:rPr lang="id-ID" sz="1400" dirty="0">
                          <a:latin typeface="Calibri"/>
                          <a:ea typeface="Calibri"/>
                          <a:cs typeface="Times New Roman"/>
                        </a:rPr>
                        <a:t>Penilaian Kinerja Unit Pelayanan Publik </a:t>
                      </a:r>
                    </a:p>
                  </a:txBody>
                  <a:tcPr marL="68580" marR="68580" marT="0" marB="0">
                    <a:solidFill>
                      <a:schemeClr val="accent3">
                        <a:lumMod val="40000"/>
                        <a:lumOff val="60000"/>
                      </a:schemeClr>
                    </a:solidFill>
                  </a:tcPr>
                </a:tc>
                <a:tc>
                  <a:txBody>
                    <a:bodyPr/>
                    <a:lstStyle/>
                    <a:p>
                      <a:pPr algn="ctr">
                        <a:lnSpc>
                          <a:spcPct val="115000"/>
                        </a:lnSpc>
                        <a:spcAft>
                          <a:spcPts val="0"/>
                        </a:spcAft>
                      </a:pPr>
                      <a:r>
                        <a:rPr lang="id-ID" sz="1400" dirty="0">
                          <a:latin typeface="Calibri"/>
                          <a:ea typeface="Calibri"/>
                          <a:cs typeface="Times New Roman"/>
                        </a:rPr>
                        <a:t>Minimal 550</a:t>
                      </a:r>
                    </a:p>
                  </a:txBody>
                  <a:tcPr marL="68580" marR="68580" marT="0" marB="0">
                    <a:solidFill>
                      <a:schemeClr val="accent3">
                        <a:lumMod val="40000"/>
                        <a:lumOff val="60000"/>
                      </a:schemeClr>
                    </a:solidFill>
                  </a:tcPr>
                </a:tc>
                <a:tc>
                  <a:txBody>
                    <a:bodyPr/>
                    <a:lstStyle/>
                    <a:p>
                      <a:pPr algn="just">
                        <a:lnSpc>
                          <a:spcPct val="115000"/>
                        </a:lnSpc>
                        <a:spcAft>
                          <a:spcPts val="0"/>
                        </a:spcAft>
                      </a:pPr>
                      <a:r>
                        <a:rPr lang="id-ID" sz="1400" dirty="0">
                          <a:latin typeface="Calibri"/>
                          <a:ea typeface="Calibri"/>
                          <a:cs typeface="Times New Roman"/>
                        </a:rPr>
                        <a:t>Berdasarkan Permenpaan dan RB No.38/2012</a:t>
                      </a:r>
                    </a:p>
                  </a:txBody>
                  <a:tcPr marL="68580" marR="68580" marT="0" marB="0">
                    <a:solidFill>
                      <a:schemeClr val="accent3">
                        <a:lumMod val="40000"/>
                        <a:lumOff val="60000"/>
                      </a:schemeClr>
                    </a:solidFill>
                  </a:tcPr>
                </a:tc>
              </a:tr>
              <a:tr h="536191">
                <a:tc>
                  <a:txBody>
                    <a:bodyPr/>
                    <a:lstStyle/>
                    <a:p>
                      <a:pPr>
                        <a:lnSpc>
                          <a:spcPct val="115000"/>
                        </a:lnSpc>
                        <a:spcAft>
                          <a:spcPts val="0"/>
                        </a:spcAft>
                      </a:pPr>
                      <a:r>
                        <a:rPr lang="id-ID" sz="1400" dirty="0">
                          <a:latin typeface="Calibri"/>
                          <a:ea typeface="Calibri"/>
                          <a:cs typeface="Times New Roman"/>
                        </a:rPr>
                        <a:t>3</a:t>
                      </a:r>
                    </a:p>
                  </a:txBody>
                  <a:tcPr marL="68580" marR="68580" marT="0" marB="0">
                    <a:solidFill>
                      <a:schemeClr val="accent6">
                        <a:lumMod val="40000"/>
                        <a:lumOff val="60000"/>
                      </a:schemeClr>
                    </a:solidFill>
                  </a:tcPr>
                </a:tc>
                <a:tc>
                  <a:txBody>
                    <a:bodyPr/>
                    <a:lstStyle/>
                    <a:p>
                      <a:pPr>
                        <a:lnSpc>
                          <a:spcPct val="115000"/>
                        </a:lnSpc>
                        <a:spcAft>
                          <a:spcPts val="0"/>
                        </a:spcAft>
                      </a:pPr>
                      <a:r>
                        <a:rPr lang="id-ID" sz="1400">
                          <a:latin typeface="Calibri"/>
                          <a:ea typeface="Calibri"/>
                          <a:cs typeface="Times New Roman"/>
                        </a:rPr>
                        <a:t>Persentase Kerugian Negara(KN) yang belum diselesaikan</a:t>
                      </a:r>
                    </a:p>
                  </a:txBody>
                  <a:tcPr marL="68580" marR="68580" marT="0" marB="0">
                    <a:solidFill>
                      <a:schemeClr val="accent6">
                        <a:lumMod val="40000"/>
                        <a:lumOff val="60000"/>
                      </a:schemeClr>
                    </a:solidFill>
                  </a:tcPr>
                </a:tc>
                <a:tc>
                  <a:txBody>
                    <a:bodyPr/>
                    <a:lstStyle/>
                    <a:p>
                      <a:pPr algn="ctr">
                        <a:lnSpc>
                          <a:spcPct val="115000"/>
                        </a:lnSpc>
                        <a:spcAft>
                          <a:spcPts val="0"/>
                        </a:spcAft>
                      </a:pPr>
                      <a:r>
                        <a:rPr lang="id-ID" sz="1400" dirty="0">
                          <a:latin typeface="Calibri"/>
                          <a:ea typeface="Calibri"/>
                          <a:cs typeface="Times New Roman"/>
                        </a:rPr>
                        <a:t>0 %</a:t>
                      </a:r>
                    </a:p>
                  </a:txBody>
                  <a:tcPr marL="68580" marR="68580" marT="0" marB="0">
                    <a:solidFill>
                      <a:schemeClr val="accent6">
                        <a:lumMod val="40000"/>
                        <a:lumOff val="60000"/>
                      </a:schemeClr>
                    </a:solidFill>
                  </a:tcPr>
                </a:tc>
                <a:tc>
                  <a:txBody>
                    <a:bodyPr/>
                    <a:lstStyle/>
                    <a:p>
                      <a:pPr algn="just">
                        <a:lnSpc>
                          <a:spcPct val="115000"/>
                        </a:lnSpc>
                        <a:spcAft>
                          <a:spcPts val="0"/>
                        </a:spcAft>
                      </a:pPr>
                      <a:r>
                        <a:rPr lang="id-ID" sz="1400" dirty="0">
                          <a:latin typeface="Calibri"/>
                          <a:ea typeface="Calibri"/>
                          <a:cs typeface="Times New Roman"/>
                        </a:rPr>
                        <a:t>Nilai KN yang diselesaikan dibagi nilai KN yang ditemukan - dalam 2 tahun terakhir</a:t>
                      </a:r>
                    </a:p>
                  </a:txBody>
                  <a:tcPr marL="68580" marR="68580" marT="0" marB="0">
                    <a:solidFill>
                      <a:schemeClr val="accent6">
                        <a:lumMod val="40000"/>
                        <a:lumOff val="60000"/>
                      </a:schemeClr>
                    </a:solidFill>
                  </a:tcPr>
                </a:tc>
              </a:tr>
              <a:tr h="536191">
                <a:tc>
                  <a:txBody>
                    <a:bodyPr/>
                    <a:lstStyle/>
                    <a:p>
                      <a:pPr>
                        <a:lnSpc>
                          <a:spcPct val="115000"/>
                        </a:lnSpc>
                        <a:spcAft>
                          <a:spcPts val="0"/>
                        </a:spcAft>
                      </a:pPr>
                      <a:r>
                        <a:rPr lang="id-ID" sz="1400" dirty="0">
                          <a:latin typeface="Calibri"/>
                          <a:ea typeface="Calibri"/>
                          <a:cs typeface="Times New Roman"/>
                        </a:rPr>
                        <a:t>4</a:t>
                      </a:r>
                    </a:p>
                  </a:txBody>
                  <a:tcPr marL="68580" marR="68580" marT="0" marB="0">
                    <a:solidFill>
                      <a:schemeClr val="accent6">
                        <a:lumMod val="40000"/>
                        <a:lumOff val="60000"/>
                      </a:schemeClr>
                    </a:solidFill>
                  </a:tcPr>
                </a:tc>
                <a:tc>
                  <a:txBody>
                    <a:bodyPr/>
                    <a:lstStyle/>
                    <a:p>
                      <a:pPr>
                        <a:lnSpc>
                          <a:spcPct val="115000"/>
                        </a:lnSpc>
                        <a:spcAft>
                          <a:spcPts val="0"/>
                        </a:spcAft>
                      </a:pPr>
                      <a:r>
                        <a:rPr lang="id-ID" sz="1400">
                          <a:latin typeface="Calibri"/>
                          <a:ea typeface="Calibri"/>
                          <a:cs typeface="Times New Roman"/>
                        </a:rPr>
                        <a:t>Persentase Maksimum Temuan In-Efektif (% anggaran)</a:t>
                      </a:r>
                    </a:p>
                  </a:txBody>
                  <a:tcPr marL="68580" marR="68580" marT="0" marB="0">
                    <a:solidFill>
                      <a:schemeClr val="accent6">
                        <a:lumMod val="40000"/>
                        <a:lumOff val="60000"/>
                      </a:schemeClr>
                    </a:solidFill>
                  </a:tcPr>
                </a:tc>
                <a:tc>
                  <a:txBody>
                    <a:bodyPr/>
                    <a:lstStyle/>
                    <a:p>
                      <a:pPr algn="ctr">
                        <a:lnSpc>
                          <a:spcPct val="115000"/>
                        </a:lnSpc>
                        <a:spcAft>
                          <a:spcPts val="0"/>
                        </a:spcAft>
                      </a:pPr>
                      <a:r>
                        <a:rPr lang="id-ID" sz="1400" dirty="0">
                          <a:latin typeface="Calibri"/>
                          <a:ea typeface="Calibri"/>
                          <a:cs typeface="Times New Roman"/>
                        </a:rPr>
                        <a:t>3 %</a:t>
                      </a:r>
                    </a:p>
                  </a:txBody>
                  <a:tcPr marL="68580" marR="68580" marT="0" marB="0">
                    <a:solidFill>
                      <a:schemeClr val="accent6">
                        <a:lumMod val="40000"/>
                        <a:lumOff val="60000"/>
                      </a:schemeClr>
                    </a:solidFill>
                  </a:tcPr>
                </a:tc>
                <a:tc>
                  <a:txBody>
                    <a:bodyPr/>
                    <a:lstStyle/>
                    <a:p>
                      <a:pPr algn="just">
                        <a:lnSpc>
                          <a:spcPct val="115000"/>
                        </a:lnSpc>
                        <a:spcAft>
                          <a:spcPts val="0"/>
                        </a:spcAft>
                      </a:pPr>
                      <a:r>
                        <a:rPr lang="id-ID" sz="1400" dirty="0">
                          <a:latin typeface="Calibri"/>
                          <a:ea typeface="Calibri"/>
                          <a:cs typeface="Times New Roman"/>
                        </a:rPr>
                        <a:t>Nilai temuan in-efektif dibagi  dengan anggaran unit kerja - dalam 2 tahun terakhir</a:t>
                      </a:r>
                    </a:p>
                  </a:txBody>
                  <a:tcPr marL="68580" marR="68580" marT="0" marB="0">
                    <a:solidFill>
                      <a:schemeClr val="accent6">
                        <a:lumMod val="40000"/>
                        <a:lumOff val="60000"/>
                      </a:schemeClr>
                    </a:solidFill>
                  </a:tcPr>
                </a:tc>
              </a:tr>
              <a:tr h="536191">
                <a:tc>
                  <a:txBody>
                    <a:bodyPr/>
                    <a:lstStyle/>
                    <a:p>
                      <a:pPr>
                        <a:lnSpc>
                          <a:spcPct val="115000"/>
                        </a:lnSpc>
                        <a:spcAft>
                          <a:spcPts val="0"/>
                        </a:spcAft>
                      </a:pPr>
                      <a:r>
                        <a:rPr lang="id-ID" sz="1400" dirty="0">
                          <a:latin typeface="Calibri"/>
                          <a:ea typeface="Calibri"/>
                          <a:cs typeface="Times New Roman"/>
                        </a:rPr>
                        <a:t>5</a:t>
                      </a:r>
                    </a:p>
                  </a:txBody>
                  <a:tcPr marL="68580" marR="68580" marT="0" marB="0">
                    <a:solidFill>
                      <a:schemeClr val="accent6">
                        <a:lumMod val="40000"/>
                        <a:lumOff val="60000"/>
                      </a:schemeClr>
                    </a:solidFill>
                  </a:tcPr>
                </a:tc>
                <a:tc>
                  <a:txBody>
                    <a:bodyPr/>
                    <a:lstStyle/>
                    <a:p>
                      <a:pPr>
                        <a:lnSpc>
                          <a:spcPct val="115000"/>
                        </a:lnSpc>
                        <a:spcAft>
                          <a:spcPts val="0"/>
                        </a:spcAft>
                      </a:pPr>
                      <a:r>
                        <a:rPr lang="id-ID" sz="1400">
                          <a:latin typeface="Calibri"/>
                          <a:ea typeface="Calibri"/>
                          <a:cs typeface="Times New Roman"/>
                        </a:rPr>
                        <a:t>Persentase Maksimal Temuan In-efisien (% anggaran)</a:t>
                      </a:r>
                    </a:p>
                  </a:txBody>
                  <a:tcPr marL="68580" marR="68580" marT="0" marB="0">
                    <a:solidFill>
                      <a:schemeClr val="accent6">
                        <a:lumMod val="40000"/>
                        <a:lumOff val="60000"/>
                      </a:schemeClr>
                    </a:solidFill>
                  </a:tcPr>
                </a:tc>
                <a:tc>
                  <a:txBody>
                    <a:bodyPr/>
                    <a:lstStyle/>
                    <a:p>
                      <a:pPr algn="ctr">
                        <a:lnSpc>
                          <a:spcPct val="115000"/>
                        </a:lnSpc>
                        <a:spcAft>
                          <a:spcPts val="0"/>
                        </a:spcAft>
                      </a:pPr>
                      <a:r>
                        <a:rPr lang="id-ID" sz="1400" dirty="0">
                          <a:latin typeface="Calibri"/>
                          <a:ea typeface="Calibri"/>
                          <a:cs typeface="Times New Roman"/>
                        </a:rPr>
                        <a:t>5%</a:t>
                      </a:r>
                    </a:p>
                  </a:txBody>
                  <a:tcPr marL="68580" marR="68580" marT="0" marB="0">
                    <a:solidFill>
                      <a:schemeClr val="accent6">
                        <a:lumMod val="40000"/>
                        <a:lumOff val="60000"/>
                      </a:schemeClr>
                    </a:solidFill>
                  </a:tcPr>
                </a:tc>
                <a:tc>
                  <a:txBody>
                    <a:bodyPr/>
                    <a:lstStyle/>
                    <a:p>
                      <a:pPr algn="just">
                        <a:lnSpc>
                          <a:spcPct val="115000"/>
                        </a:lnSpc>
                        <a:spcAft>
                          <a:spcPts val="0"/>
                        </a:spcAft>
                      </a:pPr>
                      <a:r>
                        <a:rPr lang="id-ID" sz="1400" dirty="0">
                          <a:latin typeface="Calibri"/>
                          <a:ea typeface="Calibri"/>
                          <a:cs typeface="Times New Roman"/>
                        </a:rPr>
                        <a:t>Nilai temuan in-efisien dibagi  dengan anggaran unit kerja - dalam  2 tahun terakhir</a:t>
                      </a:r>
                    </a:p>
                  </a:txBody>
                  <a:tcPr marL="68580" marR="68580" marT="0" marB="0">
                    <a:solidFill>
                      <a:schemeClr val="accent6">
                        <a:lumMod val="40000"/>
                        <a:lumOff val="60000"/>
                      </a:schemeClr>
                    </a:solidFill>
                  </a:tcPr>
                </a:tc>
              </a:tr>
              <a:tr h="804286">
                <a:tc>
                  <a:txBody>
                    <a:bodyPr/>
                    <a:lstStyle/>
                    <a:p>
                      <a:pPr>
                        <a:lnSpc>
                          <a:spcPct val="115000"/>
                        </a:lnSpc>
                        <a:spcAft>
                          <a:spcPts val="0"/>
                        </a:spcAft>
                      </a:pPr>
                      <a:r>
                        <a:rPr lang="id-ID" sz="1400" dirty="0">
                          <a:latin typeface="Calibri"/>
                          <a:ea typeface="Calibri"/>
                          <a:cs typeface="Times New Roman"/>
                        </a:rPr>
                        <a:t>6</a:t>
                      </a:r>
                    </a:p>
                  </a:txBody>
                  <a:tcPr marL="68580" marR="68580" marT="0" marB="0">
                    <a:solidFill>
                      <a:schemeClr val="accent6">
                        <a:lumMod val="40000"/>
                        <a:lumOff val="60000"/>
                      </a:schemeClr>
                    </a:solidFill>
                  </a:tcPr>
                </a:tc>
                <a:tc>
                  <a:txBody>
                    <a:bodyPr/>
                    <a:lstStyle/>
                    <a:p>
                      <a:pPr>
                        <a:lnSpc>
                          <a:spcPct val="115000"/>
                        </a:lnSpc>
                        <a:spcAft>
                          <a:spcPts val="0"/>
                        </a:spcAft>
                      </a:pPr>
                      <a:r>
                        <a:rPr lang="id-ID" sz="1400">
                          <a:latin typeface="Calibri"/>
                          <a:ea typeface="Calibri"/>
                          <a:cs typeface="Times New Roman"/>
                        </a:rPr>
                        <a:t>Persentase maksimal jumlah pegawai yang dijatuhi hukuman disiplin karena penyalahgunaan keuangan</a:t>
                      </a:r>
                    </a:p>
                  </a:txBody>
                  <a:tcPr marL="68580" marR="68580" marT="0" marB="0">
                    <a:solidFill>
                      <a:schemeClr val="accent6">
                        <a:lumMod val="40000"/>
                        <a:lumOff val="60000"/>
                      </a:schemeClr>
                    </a:solidFill>
                  </a:tcPr>
                </a:tc>
                <a:tc>
                  <a:txBody>
                    <a:bodyPr/>
                    <a:lstStyle/>
                    <a:p>
                      <a:pPr algn="ctr">
                        <a:lnSpc>
                          <a:spcPct val="115000"/>
                        </a:lnSpc>
                        <a:spcAft>
                          <a:spcPts val="0"/>
                        </a:spcAft>
                      </a:pPr>
                      <a:r>
                        <a:rPr lang="id-ID" sz="1400" dirty="0">
                          <a:latin typeface="Calibri"/>
                          <a:ea typeface="Calibri"/>
                          <a:cs typeface="Times New Roman"/>
                        </a:rPr>
                        <a:t>1 %</a:t>
                      </a:r>
                    </a:p>
                  </a:txBody>
                  <a:tcPr marL="68580" marR="68580" marT="0" marB="0">
                    <a:solidFill>
                      <a:schemeClr val="accent6">
                        <a:lumMod val="40000"/>
                        <a:lumOff val="60000"/>
                      </a:schemeClr>
                    </a:solidFill>
                  </a:tcPr>
                </a:tc>
                <a:tc>
                  <a:txBody>
                    <a:bodyPr/>
                    <a:lstStyle/>
                    <a:p>
                      <a:pPr algn="just">
                        <a:lnSpc>
                          <a:spcPct val="115000"/>
                        </a:lnSpc>
                        <a:spcAft>
                          <a:spcPts val="0"/>
                        </a:spcAft>
                      </a:pPr>
                      <a:r>
                        <a:rPr lang="id-ID" sz="1400" dirty="0">
                          <a:latin typeface="Calibri"/>
                          <a:ea typeface="Calibri"/>
                          <a:cs typeface="Arial"/>
                        </a:rPr>
                        <a:t>Jumlah pegawai yang dijatuhi hukuman disiplin dibagi dengan jumlah seluruh pegawai yang ada di dalam unit kerja</a:t>
                      </a:r>
                      <a:endParaRPr lang="id-ID" sz="1400" dirty="0">
                        <a:latin typeface="Calibri"/>
                        <a:ea typeface="Calibri"/>
                        <a:cs typeface="Times New Roman"/>
                      </a:endParaRPr>
                    </a:p>
                  </a:txBody>
                  <a:tcPr marL="68580" marR="68580" marT="0" marB="0" anchor="ctr">
                    <a:solidFill>
                      <a:schemeClr val="accent6">
                        <a:lumMod val="40000"/>
                        <a:lumOff val="60000"/>
                      </a:schemeClr>
                    </a:solidFill>
                  </a:tcPr>
                </a:tc>
              </a:tr>
              <a:tr h="804286">
                <a:tc>
                  <a:txBody>
                    <a:bodyPr/>
                    <a:lstStyle/>
                    <a:p>
                      <a:pPr>
                        <a:lnSpc>
                          <a:spcPct val="115000"/>
                        </a:lnSpc>
                        <a:spcAft>
                          <a:spcPts val="0"/>
                        </a:spcAft>
                      </a:pPr>
                      <a:r>
                        <a:rPr lang="id-ID" sz="1400" dirty="0">
                          <a:latin typeface="Calibri"/>
                          <a:ea typeface="Calibri"/>
                          <a:cs typeface="Times New Roman"/>
                        </a:rPr>
                        <a:t>7</a:t>
                      </a:r>
                    </a:p>
                  </a:txBody>
                  <a:tcPr marL="68580" marR="68580" marT="0" marB="0">
                    <a:solidFill>
                      <a:schemeClr val="accent6">
                        <a:lumMod val="40000"/>
                        <a:lumOff val="60000"/>
                      </a:schemeClr>
                    </a:solidFill>
                  </a:tcPr>
                </a:tc>
                <a:tc>
                  <a:txBody>
                    <a:bodyPr/>
                    <a:lstStyle/>
                    <a:p>
                      <a:pPr>
                        <a:lnSpc>
                          <a:spcPct val="115000"/>
                        </a:lnSpc>
                        <a:spcAft>
                          <a:spcPts val="0"/>
                        </a:spcAft>
                      </a:pPr>
                      <a:r>
                        <a:rPr lang="id-ID" sz="1400">
                          <a:latin typeface="Calibri"/>
                          <a:ea typeface="Calibri"/>
                          <a:cs typeface="Times New Roman"/>
                        </a:rPr>
                        <a:t>Persentase Pengaduan Masyarakat Yang Belum Ditindaklanjuti</a:t>
                      </a:r>
                    </a:p>
                  </a:txBody>
                  <a:tcPr marL="68580" marR="68580" marT="0" marB="0">
                    <a:solidFill>
                      <a:schemeClr val="accent6">
                        <a:lumMod val="40000"/>
                        <a:lumOff val="60000"/>
                      </a:schemeClr>
                    </a:solidFill>
                  </a:tcPr>
                </a:tc>
                <a:tc>
                  <a:txBody>
                    <a:bodyPr/>
                    <a:lstStyle/>
                    <a:p>
                      <a:pPr algn="ctr">
                        <a:lnSpc>
                          <a:spcPct val="115000"/>
                        </a:lnSpc>
                        <a:spcAft>
                          <a:spcPts val="0"/>
                        </a:spcAft>
                      </a:pPr>
                      <a:r>
                        <a:rPr lang="id-ID" sz="1400" dirty="0">
                          <a:latin typeface="Calibri"/>
                          <a:ea typeface="Calibri"/>
                          <a:cs typeface="Times New Roman"/>
                        </a:rPr>
                        <a:t>5 %</a:t>
                      </a:r>
                    </a:p>
                  </a:txBody>
                  <a:tcPr marL="68580" marR="68580" marT="0" marB="0">
                    <a:solidFill>
                      <a:schemeClr val="accent6">
                        <a:lumMod val="40000"/>
                        <a:lumOff val="60000"/>
                      </a:schemeClr>
                    </a:solidFill>
                  </a:tcPr>
                </a:tc>
                <a:tc>
                  <a:txBody>
                    <a:bodyPr/>
                    <a:lstStyle/>
                    <a:p>
                      <a:pPr algn="just">
                        <a:lnSpc>
                          <a:spcPct val="115000"/>
                        </a:lnSpc>
                        <a:spcAft>
                          <a:spcPts val="0"/>
                        </a:spcAft>
                      </a:pPr>
                      <a:r>
                        <a:rPr lang="id-ID" sz="1400" dirty="0">
                          <a:latin typeface="Calibri"/>
                          <a:ea typeface="Calibri"/>
                          <a:cs typeface="Arial"/>
                        </a:rPr>
                        <a:t>Jumlah pengaduan masyarakat yang belum diselesaikan dibagi dengan jumlah pengaduan masyarakat yang masuk ke unit kerja</a:t>
                      </a:r>
                      <a:endParaRPr lang="id-ID" sz="1400" dirty="0">
                        <a:latin typeface="Calibri"/>
                        <a:ea typeface="Calibri"/>
                        <a:cs typeface="Times New Roman"/>
                      </a:endParaRPr>
                    </a:p>
                  </a:txBody>
                  <a:tcPr marL="68580" marR="68580" marT="0" marB="0" anchor="ctr">
                    <a:solidFill>
                      <a:schemeClr val="accent6">
                        <a:lumMod val="40000"/>
                        <a:lumOff val="60000"/>
                      </a:schemeClr>
                    </a:solidFill>
                  </a:tcPr>
                </a:tc>
              </a:tr>
              <a:tr h="804286">
                <a:tc>
                  <a:txBody>
                    <a:bodyPr/>
                    <a:lstStyle/>
                    <a:p>
                      <a:pPr>
                        <a:lnSpc>
                          <a:spcPct val="115000"/>
                        </a:lnSpc>
                        <a:spcAft>
                          <a:spcPts val="0"/>
                        </a:spcAft>
                      </a:pPr>
                      <a:r>
                        <a:rPr lang="id-ID" sz="1400" dirty="0">
                          <a:latin typeface="Calibri"/>
                          <a:ea typeface="Calibri"/>
                          <a:cs typeface="Times New Roman"/>
                        </a:rPr>
                        <a:t>8</a:t>
                      </a:r>
                    </a:p>
                  </a:txBody>
                  <a:tcPr marL="68580" marR="68580" marT="0" marB="0">
                    <a:solidFill>
                      <a:schemeClr val="accent6">
                        <a:lumMod val="40000"/>
                        <a:lumOff val="60000"/>
                      </a:schemeClr>
                    </a:solidFill>
                  </a:tcPr>
                </a:tc>
                <a:tc>
                  <a:txBody>
                    <a:bodyPr/>
                    <a:lstStyle/>
                    <a:p>
                      <a:pPr>
                        <a:lnSpc>
                          <a:spcPct val="115000"/>
                        </a:lnSpc>
                        <a:spcAft>
                          <a:spcPts val="0"/>
                        </a:spcAft>
                      </a:pPr>
                      <a:r>
                        <a:rPr lang="id-ID" sz="1400" dirty="0">
                          <a:latin typeface="Calibri"/>
                          <a:ea typeface="Calibri"/>
                          <a:cs typeface="Times New Roman"/>
                        </a:rPr>
                        <a:t>Persentase Pegawai Yang Melakukan tindak Pidana Korupsi</a:t>
                      </a:r>
                    </a:p>
                  </a:txBody>
                  <a:tcPr marL="68580" marR="68580" marT="0" marB="0">
                    <a:solidFill>
                      <a:schemeClr val="accent6">
                        <a:lumMod val="40000"/>
                        <a:lumOff val="60000"/>
                      </a:schemeClr>
                    </a:solidFill>
                  </a:tcPr>
                </a:tc>
                <a:tc>
                  <a:txBody>
                    <a:bodyPr/>
                    <a:lstStyle/>
                    <a:p>
                      <a:pPr algn="ctr">
                        <a:lnSpc>
                          <a:spcPct val="115000"/>
                        </a:lnSpc>
                        <a:spcAft>
                          <a:spcPts val="0"/>
                        </a:spcAft>
                      </a:pPr>
                      <a:r>
                        <a:rPr lang="id-ID" sz="1400" dirty="0">
                          <a:latin typeface="Calibri"/>
                          <a:ea typeface="Calibri"/>
                          <a:cs typeface="Times New Roman"/>
                        </a:rPr>
                        <a:t>0 %</a:t>
                      </a:r>
                    </a:p>
                  </a:txBody>
                  <a:tcPr marL="68580" marR="68580" marT="0" marB="0">
                    <a:solidFill>
                      <a:schemeClr val="accent6">
                        <a:lumMod val="40000"/>
                        <a:lumOff val="60000"/>
                      </a:schemeClr>
                    </a:solidFill>
                  </a:tcPr>
                </a:tc>
                <a:tc>
                  <a:txBody>
                    <a:bodyPr/>
                    <a:lstStyle/>
                    <a:p>
                      <a:pPr algn="just">
                        <a:lnSpc>
                          <a:spcPct val="115000"/>
                        </a:lnSpc>
                        <a:spcAft>
                          <a:spcPts val="0"/>
                        </a:spcAft>
                      </a:pPr>
                      <a:r>
                        <a:rPr lang="id-ID" sz="1400" dirty="0">
                          <a:latin typeface="Calibri"/>
                          <a:ea typeface="Calibri"/>
                          <a:cs typeface="Arial"/>
                        </a:rPr>
                        <a:t>Jumlah pegawai yang dijatuhi hukuman karena KKN dibagi dengan jumlah seluruh pegawai yang ada di dalam unit kerja</a:t>
                      </a:r>
                      <a:endParaRPr lang="id-ID" sz="1400" dirty="0">
                        <a:latin typeface="Calibri"/>
                        <a:ea typeface="Calibri"/>
                        <a:cs typeface="Times New Roman"/>
                      </a:endParaRPr>
                    </a:p>
                  </a:txBody>
                  <a:tcPr marL="68580" marR="68580" marT="0" marB="0" anchor="ctr">
                    <a:solidFill>
                      <a:schemeClr val="accent6">
                        <a:lumMod val="40000"/>
                        <a:lumOff val="60000"/>
                      </a:schemeClr>
                    </a:solidFill>
                  </a:tcPr>
                </a:tc>
              </a:tr>
            </a:tbl>
          </a:graphicData>
        </a:graphic>
      </p:graphicFrame>
      <p:sp>
        <p:nvSpPr>
          <p:cNvPr id="5" name="Footer Placeholder 4"/>
          <p:cNvSpPr>
            <a:spLocks noGrp="1"/>
          </p:cNvSpPr>
          <p:nvPr>
            <p:ph type="ftr" sz="quarter" idx="11"/>
          </p:nvPr>
        </p:nvSpPr>
        <p:spPr/>
        <p:txBody>
          <a:bodyPr/>
          <a:lstStyle/>
          <a:p>
            <a:pPr>
              <a:defRPr/>
            </a:pPr>
            <a:r>
              <a:rPr lang="id-ID"/>
              <a:t>WRS.IRVEST_KES.11.2012</a:t>
            </a:r>
          </a:p>
        </p:txBody>
      </p:sp>
      <p:sp>
        <p:nvSpPr>
          <p:cNvPr id="6" name="Slide Number Placeholder 5"/>
          <p:cNvSpPr>
            <a:spLocks noGrp="1"/>
          </p:cNvSpPr>
          <p:nvPr>
            <p:ph type="sldNum" sz="quarter" idx="12"/>
          </p:nvPr>
        </p:nvSpPr>
        <p:spPr/>
        <p:txBody>
          <a:bodyPr/>
          <a:lstStyle/>
          <a:p>
            <a:pPr>
              <a:defRPr/>
            </a:pPr>
            <a:fld id="{25127930-2E96-4D45-BF00-382694CB5E7D}" type="slidenum">
              <a:rPr lang="id-ID"/>
              <a:pPr>
                <a:defRPr/>
              </a:pPr>
              <a:t>21</a:t>
            </a:fld>
            <a:endParaRPr lang="id-ID"/>
          </a:p>
        </p:txBody>
      </p:sp>
      <p:sp>
        <p:nvSpPr>
          <p:cNvPr id="7" name="Explosion 2 6"/>
          <p:cNvSpPr/>
          <p:nvPr/>
        </p:nvSpPr>
        <p:spPr>
          <a:xfrm>
            <a:off x="7715272" y="928670"/>
            <a:ext cx="1714512" cy="1071570"/>
          </a:xfrm>
          <a:prstGeom prst="irregularSeal2">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100" b="1" dirty="0" smtClean="0">
                <a:solidFill>
                  <a:schemeClr val="tx1"/>
                </a:solidFill>
              </a:rPr>
              <a:t>Hasil</a:t>
            </a:r>
            <a:endParaRPr lang="id-ID" sz="1100" b="1" dirty="0">
              <a:solidFill>
                <a:schemeClr val="tx1"/>
              </a:solidFill>
            </a:endParaRPr>
          </a:p>
          <a:p>
            <a:pPr algn="ctr" fontAlgn="auto">
              <a:spcBef>
                <a:spcPts val="0"/>
              </a:spcBef>
              <a:spcAft>
                <a:spcPts val="0"/>
              </a:spcAft>
              <a:defRPr/>
            </a:pPr>
            <a:r>
              <a:rPr lang="id-ID" sz="1100" b="1" dirty="0">
                <a:solidFill>
                  <a:schemeClr val="tx1"/>
                </a:solidFill>
              </a:rPr>
              <a:t>survei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Kategori GRATIFIKASI</a:t>
            </a:r>
            <a:endParaRPr lang="id-ID" dirty="0"/>
          </a:p>
        </p:txBody>
      </p:sp>
      <p:sp>
        <p:nvSpPr>
          <p:cNvPr id="2" name="Content Placeholder 1"/>
          <p:cNvSpPr>
            <a:spLocks noGrp="1"/>
          </p:cNvSpPr>
          <p:nvPr>
            <p:ph idx="1"/>
          </p:nvPr>
        </p:nvSpPr>
        <p:spPr>
          <a:xfrm>
            <a:off x="457200" y="2000240"/>
            <a:ext cx="8229600" cy="4007051"/>
          </a:xfrm>
        </p:spPr>
        <p:txBody>
          <a:bodyPr/>
          <a:lstStyle/>
          <a:p>
            <a:r>
              <a:rPr lang="id-ID" dirty="0" smtClean="0">
                <a:latin typeface="Calisto MT" pitchFamily="18" charset="0"/>
              </a:rPr>
              <a:t>Gratifikasi yang Dianggap Suap</a:t>
            </a:r>
          </a:p>
          <a:p>
            <a:pPr>
              <a:buNone/>
            </a:pPr>
            <a:endParaRPr lang="id-ID" dirty="0" smtClean="0">
              <a:latin typeface="Calisto MT" pitchFamily="18" charset="0"/>
            </a:endParaRPr>
          </a:p>
          <a:p>
            <a:r>
              <a:rPr lang="id-ID" dirty="0" smtClean="0">
                <a:latin typeface="Calisto MT" pitchFamily="18" charset="0"/>
              </a:rPr>
              <a:t>Gratifikasi yang Tidak Dianggap Suap</a:t>
            </a:r>
            <a:endParaRPr lang="id-ID" dirty="0">
              <a:latin typeface="Calisto MT"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dirty="0" smtClean="0"/>
              <a:t>GRATIFIKASI yang dianggap SUAP</a:t>
            </a:r>
            <a:endParaRPr lang="id-ID" dirty="0"/>
          </a:p>
        </p:txBody>
      </p:sp>
      <p:sp>
        <p:nvSpPr>
          <p:cNvPr id="2" name="Content Placeholder 1"/>
          <p:cNvSpPr>
            <a:spLocks noGrp="1"/>
          </p:cNvSpPr>
          <p:nvPr>
            <p:ph idx="1"/>
          </p:nvPr>
        </p:nvSpPr>
        <p:spPr/>
        <p:txBody>
          <a:bodyPr>
            <a:normAutofit/>
          </a:bodyPr>
          <a:lstStyle/>
          <a:p>
            <a:r>
              <a:rPr lang="id-ID" i="1" dirty="0" smtClean="0">
                <a:latin typeface="Calisto MT" pitchFamily="18" charset="0"/>
              </a:rPr>
              <a:t>Marketing fee </a:t>
            </a:r>
            <a:r>
              <a:rPr lang="id-ID" dirty="0" smtClean="0">
                <a:latin typeface="Calisto MT" pitchFamily="18" charset="0"/>
              </a:rPr>
              <a:t>atau imbalan yang bersifat transaksional yang terkait dengan pemasaran suatu produk;</a:t>
            </a:r>
          </a:p>
          <a:p>
            <a:r>
              <a:rPr lang="id-ID" i="1" dirty="0" smtClean="0">
                <a:latin typeface="Calisto MT" pitchFamily="18" charset="0"/>
              </a:rPr>
              <a:t>Cashback</a:t>
            </a:r>
            <a:r>
              <a:rPr lang="id-ID" dirty="0" smtClean="0">
                <a:latin typeface="Calisto MT" pitchFamily="18" charset="0"/>
              </a:rPr>
              <a:t> yang diterima instansi yang digunakan untuk kepentingan pribadi;</a:t>
            </a:r>
          </a:p>
          <a:p>
            <a:r>
              <a:rPr lang="id-ID" dirty="0" smtClean="0">
                <a:latin typeface="Calisto MT" pitchFamily="18" charset="0"/>
              </a:rPr>
              <a:t>Gratifikasi yang terkait dengan pengadaan barang dan jasa, pelayanan publik, atau proses lainnya; dan</a:t>
            </a:r>
          </a:p>
          <a:p>
            <a:r>
              <a:rPr lang="id-ID" i="1" dirty="0" smtClean="0">
                <a:latin typeface="Calisto MT" pitchFamily="18" charset="0"/>
              </a:rPr>
              <a:t>Sponsorship </a:t>
            </a:r>
            <a:r>
              <a:rPr lang="id-ID" dirty="0" smtClean="0">
                <a:latin typeface="Calisto MT" pitchFamily="18" charset="0"/>
              </a:rPr>
              <a:t>yang terkait dengan pemasaran satau penelitian suatu produk.</a:t>
            </a:r>
            <a:endParaRPr lang="id-ID" dirty="0">
              <a:latin typeface="Calisto MT"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488"/>
            <a:ext cx="8229600" cy="1143000"/>
          </a:xfrm>
        </p:spPr>
        <p:txBody>
          <a:bodyPr>
            <a:normAutofit fontScale="90000"/>
          </a:bodyPr>
          <a:lstStyle/>
          <a:p>
            <a:r>
              <a:rPr lang="id-ID" dirty="0" smtClean="0"/>
              <a:t>GRATIFIKASI yang TIDAK dianggap SUAP</a:t>
            </a:r>
            <a:endParaRPr lang="id-ID" dirty="0"/>
          </a:p>
        </p:txBody>
      </p:sp>
      <p:sp>
        <p:nvSpPr>
          <p:cNvPr id="2" name="Content Placeholder 1"/>
          <p:cNvSpPr>
            <a:spLocks noGrp="1"/>
          </p:cNvSpPr>
          <p:nvPr>
            <p:ph idx="1"/>
          </p:nvPr>
        </p:nvSpPr>
        <p:spPr>
          <a:xfrm>
            <a:off x="457200" y="1831995"/>
            <a:ext cx="8229600" cy="4525963"/>
          </a:xfrm>
        </p:spPr>
        <p:txBody>
          <a:bodyPr>
            <a:normAutofit/>
          </a:bodyPr>
          <a:lstStyle/>
          <a:p>
            <a:r>
              <a:rPr lang="id-ID" dirty="0" smtClean="0">
                <a:latin typeface="Calisto MT" pitchFamily="18" charset="0"/>
              </a:rPr>
              <a:t>Gratifikasi yang tidak dianggap suap yang terkait kedinasan yaitu pemberian yang diterima secara resmi oleh Aparatur Kementerian Kesehatan sebagai wakil resmi instansi dalam suatu kegiatan dinas, sebagai penghargaan atas keikutsertaan atau kontribusinya dalam kegiatan tersebut; dan</a:t>
            </a:r>
          </a:p>
          <a:p>
            <a:r>
              <a:rPr lang="id-ID" dirty="0" smtClean="0">
                <a:latin typeface="Calisto MT" pitchFamily="18" charset="0"/>
              </a:rPr>
              <a:t>Gratifikasi yang tidak dianggap suap yang terkait kedinasan.</a:t>
            </a:r>
            <a:endParaRPr lang="id-ID" dirty="0">
              <a:latin typeface="Calisto MT"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286000"/>
            <a:ext cx="8229600" cy="1643066"/>
          </a:xfrm>
        </p:spPr>
        <p:txBody>
          <a:bodyPr>
            <a:normAutofit fontScale="90000"/>
          </a:bodyPr>
          <a:lstStyle/>
          <a:p>
            <a:pPr algn="ctr"/>
            <a:r>
              <a:rPr lang="id-ID" dirty="0" smtClean="0"/>
              <a:t>CONTOH KASUS</a:t>
            </a:r>
            <a:br>
              <a:rPr lang="id-ID" dirty="0" smtClean="0"/>
            </a:br>
            <a:r>
              <a:rPr lang="id-ID" dirty="0" smtClean="0"/>
              <a:t>GRATIFIKASI yang dianggap SUAP</a:t>
            </a:r>
            <a:endParaRPr lang="id-ID"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1472" y="642918"/>
            <a:ext cx="8229600" cy="5715040"/>
          </a:xfrm>
        </p:spPr>
        <p:txBody>
          <a:bodyPr>
            <a:normAutofit fontScale="70000" lnSpcReduction="20000"/>
          </a:bodyPr>
          <a:lstStyle/>
          <a:p>
            <a:pPr lvl="0"/>
            <a:r>
              <a:rPr lang="id-ID" dirty="0" smtClean="0">
                <a:latin typeface="Calisto MT" pitchFamily="18" charset="0"/>
              </a:rPr>
              <a:t>Penerimaan gratifikasi dalam bentuk uang/barang/fasilitas seminar kesehatan/fasilitas lainnya secara langsung dari perusahaan obat atau langsung dari perusahaan alat kesehatan, sebelum jenis obat tertentu diresepkan oleh profesi kesehatan atau sebelum alat kesehatan tertentu direkomendasikan atau sebelum ditetapkannya keputusan-keputusan lainnya dalam kewenangannya atau dalam kekuasaannya selaku Aparatur Kementerian Kesehatan , padahal patut diduga bahwa penerimaan gratifikasi tersebut dapat menimbulkan konflik kepentingan.</a:t>
            </a:r>
          </a:p>
          <a:p>
            <a:pPr lvl="0">
              <a:buNone/>
            </a:pPr>
            <a:endParaRPr lang="id-ID" dirty="0" smtClean="0">
              <a:latin typeface="Calisto MT" pitchFamily="18" charset="0"/>
            </a:endParaRPr>
          </a:p>
          <a:p>
            <a:pPr lvl="0"/>
            <a:r>
              <a:rPr lang="id-ID" dirty="0" smtClean="0">
                <a:latin typeface="Calisto MT" pitchFamily="18" charset="0"/>
              </a:rPr>
              <a:t>Penerimaan gratifikasi dalam bentuk apapun dari pihak produsen/distributor obat karena meresepkan obat baik di dalam maupun di luar formularium.</a:t>
            </a:r>
          </a:p>
          <a:p>
            <a:pPr lvl="0">
              <a:buNone/>
            </a:pPr>
            <a:endParaRPr lang="id-ID" dirty="0" smtClean="0">
              <a:latin typeface="Calisto MT" pitchFamily="18" charset="0"/>
            </a:endParaRPr>
          </a:p>
          <a:p>
            <a:pPr lvl="0"/>
            <a:r>
              <a:rPr lang="id-ID" dirty="0" smtClean="0">
                <a:latin typeface="Calisto MT" pitchFamily="18" charset="0"/>
              </a:rPr>
              <a:t>Penerimaan gratifikasi dalam bentuk apapun dari pihak produsen/distributor alat kesehatan karena mengusulkan atau menetapkan merk atau jenis alat kesehatan tertentu yang digunakan.</a:t>
            </a:r>
          </a:p>
          <a:p>
            <a:pPr lvl="0">
              <a:buNone/>
            </a:pPr>
            <a:endParaRPr lang="id-ID" dirty="0" smtClean="0">
              <a:latin typeface="Calisto MT" pitchFamily="18" charset="0"/>
            </a:endParaRPr>
          </a:p>
          <a:p>
            <a:pPr lvl="0"/>
            <a:r>
              <a:rPr lang="id-ID" dirty="0" smtClean="0">
                <a:latin typeface="Calisto MT" pitchFamily="18" charset="0"/>
              </a:rPr>
              <a:t>Penerimaan gratifikasi dalam bentuk uang/barang/fasilitas yang berhubungan jabatannya atau kewenangannya terkait kegiatan/proses pemasukan jenis obat/alat kesehatan tertentu ke dalam daftar obat/formularium di rumah sakit yang bertentangan dengan kewajiban atau tugasnya.</a:t>
            </a:r>
          </a:p>
        </p:txBody>
      </p:sp>
      <p:sp>
        <p:nvSpPr>
          <p:cNvPr id="3" name="TextBox 2"/>
          <p:cNvSpPr txBox="1"/>
          <p:nvPr/>
        </p:nvSpPr>
        <p:spPr>
          <a:xfrm>
            <a:off x="5500694" y="214290"/>
            <a:ext cx="3286148" cy="369332"/>
          </a:xfrm>
          <a:prstGeom prst="rect">
            <a:avLst/>
          </a:prstGeom>
          <a:noFill/>
        </p:spPr>
        <p:txBody>
          <a:bodyPr wrap="square" rtlCol="0">
            <a:spAutoFit/>
          </a:bodyPr>
          <a:lstStyle/>
          <a:p>
            <a:pPr algn="r"/>
            <a:r>
              <a:rPr lang="id-ID" i="1" dirty="0" smtClean="0"/>
              <a:t>Marketing fee..</a:t>
            </a:r>
            <a:endParaRPr lang="id-ID"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0034" y="571480"/>
            <a:ext cx="8229600" cy="6072230"/>
          </a:xfrm>
        </p:spPr>
        <p:txBody>
          <a:bodyPr>
            <a:normAutofit fontScale="70000" lnSpcReduction="20000"/>
          </a:bodyPr>
          <a:lstStyle/>
          <a:p>
            <a:pPr lvl="0"/>
            <a:r>
              <a:rPr lang="id-ID" dirty="0" smtClean="0">
                <a:latin typeface="Calisto MT" pitchFamily="18" charset="0"/>
              </a:rPr>
              <a:t>Penerimaan gratifikasi, padahal diketahui atau patut diduga bahwa pemberian tersebut diberikan sebagai akibat atau disebabkan karena telah melakukan atau tidak melakukan sesuatu dalam jabatannya atau dalam kekuasaan atau kewenangannya dalam menjalankan profesi kesehatan yang bertentangan dengan kewajibannya.</a:t>
            </a:r>
          </a:p>
          <a:p>
            <a:pPr lvl="0">
              <a:buNone/>
            </a:pPr>
            <a:endParaRPr lang="id-ID" dirty="0" smtClean="0">
              <a:latin typeface="Calisto MT" pitchFamily="18" charset="0"/>
            </a:endParaRPr>
          </a:p>
          <a:p>
            <a:pPr lvl="0"/>
            <a:r>
              <a:rPr lang="id-ID" dirty="0" smtClean="0">
                <a:latin typeface="Calisto MT" pitchFamily="18" charset="0"/>
              </a:rPr>
              <a:t>Penerimaan gratifikasi dalam bentuk uang/barang/fasilitas seminar kesehatan/fasilitas lainnya, padahal diketahui atau patut diduga bahwa uang/barang/fasilitas seminar kesehatan/fasilitas lainnya tersebut diberikan karena kekuasaan atau kewenangan selaku Aparatur Kementerian Kesehatan yang berhubungan dengan jabatannya atau menurut pikiran orang yang memberikan uang/barang/fasilitas seminar kesehatan/fasilitas lainnya ada hubungan dengan jabatan atau profesi kesehatannya.</a:t>
            </a:r>
          </a:p>
          <a:p>
            <a:pPr lvl="0">
              <a:buNone/>
            </a:pPr>
            <a:endParaRPr lang="id-ID" dirty="0" smtClean="0">
              <a:latin typeface="Calisto MT" pitchFamily="18" charset="0"/>
            </a:endParaRPr>
          </a:p>
          <a:p>
            <a:pPr lvl="0"/>
            <a:r>
              <a:rPr lang="id-ID" dirty="0" smtClean="0">
                <a:latin typeface="Calisto MT" pitchFamily="18" charset="0"/>
              </a:rPr>
              <a:t>Penerimaan gratifikasi dalam bentuk apapun oleh Tim Penetapan Formularium Obat baik secara pribadi maupun kolektif terkait penetapan suatu merk obat yang akan digunakan.</a:t>
            </a:r>
          </a:p>
          <a:p>
            <a:pPr lvl="0">
              <a:buNone/>
            </a:pPr>
            <a:endParaRPr lang="id-ID" dirty="0" smtClean="0">
              <a:latin typeface="Calisto MT" pitchFamily="18" charset="0"/>
            </a:endParaRPr>
          </a:p>
          <a:p>
            <a:pPr lvl="0"/>
            <a:r>
              <a:rPr lang="id-ID" dirty="0" smtClean="0">
                <a:latin typeface="Calisto MT" pitchFamily="18" charset="0"/>
              </a:rPr>
              <a:t>Penerimaan gratifikasi dari distributor alat kesehatan (alkes) dalam penentuan jenis dan merk alat kesehatan sehubungan dengan kegiatan Kerja Sama Operasional (KSO) atau konsinyasi.</a:t>
            </a:r>
          </a:p>
          <a:p>
            <a:pPr lvl="0">
              <a:buNone/>
            </a:pPr>
            <a:endParaRPr lang="id-ID" dirty="0" smtClean="0">
              <a:latin typeface="Calisto MT" pitchFamily="18" charset="0"/>
            </a:endParaRPr>
          </a:p>
          <a:p>
            <a:pPr lvl="0"/>
            <a:r>
              <a:rPr lang="id-ID" dirty="0" smtClean="0">
                <a:latin typeface="Calisto MT" pitchFamily="18" charset="0"/>
              </a:rPr>
              <a:t>Penerimaan gratifikasi dalam bentuk kompensasi dalam rangka promosi produk.</a:t>
            </a:r>
          </a:p>
        </p:txBody>
      </p:sp>
      <p:sp>
        <p:nvSpPr>
          <p:cNvPr id="9" name="TextBox 8"/>
          <p:cNvSpPr txBox="1"/>
          <p:nvPr/>
        </p:nvSpPr>
        <p:spPr>
          <a:xfrm>
            <a:off x="5500694" y="214290"/>
            <a:ext cx="3286148" cy="369332"/>
          </a:xfrm>
          <a:prstGeom prst="rect">
            <a:avLst/>
          </a:prstGeom>
          <a:noFill/>
        </p:spPr>
        <p:txBody>
          <a:bodyPr wrap="square" rtlCol="0">
            <a:spAutoFit/>
          </a:bodyPr>
          <a:lstStyle/>
          <a:p>
            <a:pPr algn="r"/>
            <a:r>
              <a:rPr lang="id-ID" i="1" dirty="0" smtClean="0"/>
              <a:t>Marketing fee..</a:t>
            </a:r>
            <a:endParaRPr lang="id-ID"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0034" y="928670"/>
            <a:ext cx="8229600" cy="4643470"/>
          </a:xfrm>
        </p:spPr>
        <p:txBody>
          <a:bodyPr>
            <a:normAutofit/>
          </a:bodyPr>
          <a:lstStyle/>
          <a:p>
            <a:pPr lvl="0"/>
            <a:r>
              <a:rPr lang="id-ID" dirty="0" smtClean="0">
                <a:latin typeface="Calisto MT" pitchFamily="18" charset="0"/>
              </a:rPr>
              <a:t>Penerimaan gratifikasi dari lembaga keuangan (bank terkait pengelolaan gaji, pinjaman dan tabungan pegawai (misal : komisi, voucher, uang, barang, dan sebagainya).</a:t>
            </a:r>
          </a:p>
          <a:p>
            <a:pPr lvl="0">
              <a:buNone/>
            </a:pPr>
            <a:endParaRPr lang="id-ID" dirty="0" smtClean="0">
              <a:latin typeface="Calisto MT" pitchFamily="18" charset="0"/>
            </a:endParaRPr>
          </a:p>
          <a:p>
            <a:pPr lvl="0"/>
            <a:r>
              <a:rPr lang="id-ID" dirty="0" smtClean="0">
                <a:latin typeface="Calisto MT" pitchFamily="18" charset="0"/>
              </a:rPr>
              <a:t>Penerimaan gratifikasi dari hotel dan/atau biro travel tertentu sebagai akibat dari kontrak hotel/biro travel dalam pelaksanaan pertemuan atau perjalan</a:t>
            </a:r>
            <a:r>
              <a:rPr lang="en-US" dirty="0" smtClean="0">
                <a:latin typeface="Calisto MT" pitchFamily="18" charset="0"/>
              </a:rPr>
              <a:t>an</a:t>
            </a:r>
            <a:r>
              <a:rPr lang="id-ID" dirty="0" smtClean="0">
                <a:latin typeface="Calisto MT" pitchFamily="18" charset="0"/>
              </a:rPr>
              <a:t> dinas.</a:t>
            </a:r>
            <a:endParaRPr lang="id-ID" dirty="0">
              <a:latin typeface="Calisto MT" pitchFamily="18" charset="0"/>
            </a:endParaRPr>
          </a:p>
        </p:txBody>
      </p:sp>
      <p:sp>
        <p:nvSpPr>
          <p:cNvPr id="3" name="TextBox 2"/>
          <p:cNvSpPr txBox="1"/>
          <p:nvPr/>
        </p:nvSpPr>
        <p:spPr>
          <a:xfrm>
            <a:off x="5500694" y="214290"/>
            <a:ext cx="3286148" cy="369332"/>
          </a:xfrm>
          <a:prstGeom prst="rect">
            <a:avLst/>
          </a:prstGeom>
          <a:noFill/>
        </p:spPr>
        <p:txBody>
          <a:bodyPr wrap="square" rtlCol="0">
            <a:spAutoFit/>
          </a:bodyPr>
          <a:lstStyle/>
          <a:p>
            <a:pPr algn="r"/>
            <a:r>
              <a:rPr lang="id-ID" i="1" dirty="0" smtClean="0"/>
              <a:t>Cashback..</a:t>
            </a:r>
            <a:endParaRPr lang="id-ID"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0034" y="928670"/>
            <a:ext cx="8229600" cy="4643470"/>
          </a:xfrm>
        </p:spPr>
        <p:txBody>
          <a:bodyPr>
            <a:normAutofit fontScale="92500"/>
          </a:bodyPr>
          <a:lstStyle/>
          <a:p>
            <a:pPr lvl="0"/>
            <a:r>
              <a:rPr lang="id-ID" dirty="0" smtClean="0">
                <a:latin typeface="Calisto MT" pitchFamily="18" charset="0"/>
              </a:rPr>
              <a:t>Penerimaan gratifikasi dalam bentuk apapun dari mitra kerja/rekanan sebelum, pada saat dan/atau sesudah proses pengadaan barang/jasa.</a:t>
            </a:r>
          </a:p>
          <a:p>
            <a:pPr lvl="0">
              <a:buNone/>
            </a:pPr>
            <a:endParaRPr lang="id-ID" dirty="0" smtClean="0">
              <a:latin typeface="Calisto MT" pitchFamily="18" charset="0"/>
            </a:endParaRPr>
          </a:p>
          <a:p>
            <a:pPr lvl="0"/>
            <a:r>
              <a:rPr lang="id-ID" dirty="0" smtClean="0">
                <a:latin typeface="Calisto MT" pitchFamily="18" charset="0"/>
              </a:rPr>
              <a:t>Penerimaan gratifikasi dalam bentuk apapun dari mitra kerja atas pemeriksaan jasa pelayanan penunjang. (Misal : Pemeriksaan laboratorium, Radiologi, pengiriman resep keluar rumah sakit, dan lain-lain.)</a:t>
            </a:r>
          </a:p>
          <a:p>
            <a:pPr lvl="0">
              <a:buNone/>
            </a:pPr>
            <a:endParaRPr lang="id-ID" dirty="0" smtClean="0">
              <a:latin typeface="Calisto MT" pitchFamily="18" charset="0"/>
            </a:endParaRPr>
          </a:p>
          <a:p>
            <a:pPr lvl="0"/>
            <a:r>
              <a:rPr lang="id-ID" dirty="0" smtClean="0">
                <a:latin typeface="Calisto MT" pitchFamily="18" charset="0"/>
              </a:rPr>
              <a:t>Penerimaan gratifikasi dalam bentuk pemberian pulsa dan makanan dari rekanan sebagai tanda terima kasih.</a:t>
            </a:r>
          </a:p>
          <a:p>
            <a:pPr lvl="0"/>
            <a:endParaRPr lang="id-ID" dirty="0"/>
          </a:p>
        </p:txBody>
      </p:sp>
      <p:sp>
        <p:nvSpPr>
          <p:cNvPr id="3" name="TextBox 2"/>
          <p:cNvSpPr txBox="1"/>
          <p:nvPr/>
        </p:nvSpPr>
        <p:spPr>
          <a:xfrm>
            <a:off x="5500694" y="214290"/>
            <a:ext cx="3286148" cy="646331"/>
          </a:xfrm>
          <a:prstGeom prst="rect">
            <a:avLst/>
          </a:prstGeom>
          <a:noFill/>
        </p:spPr>
        <p:txBody>
          <a:bodyPr wrap="square" rtlCol="0">
            <a:spAutoFit/>
          </a:bodyPr>
          <a:lstStyle/>
          <a:p>
            <a:pPr algn="r"/>
            <a:r>
              <a:rPr lang="id-ID" i="1" dirty="0" smtClean="0"/>
              <a:t>Terkait pengadaan barang/jasa..</a:t>
            </a:r>
            <a:endParaRPr lang="id-ID"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DASAR HUKUM</a:t>
            </a:r>
            <a:endParaRPr lang="id-ID" dirty="0"/>
          </a:p>
        </p:txBody>
      </p:sp>
      <p:sp>
        <p:nvSpPr>
          <p:cNvPr id="2" name="Content Placeholder 1"/>
          <p:cNvSpPr>
            <a:spLocks noGrp="1"/>
          </p:cNvSpPr>
          <p:nvPr>
            <p:ph idx="1"/>
          </p:nvPr>
        </p:nvSpPr>
        <p:spPr/>
        <p:txBody>
          <a:bodyPr>
            <a:normAutofit fontScale="85000" lnSpcReduction="10000"/>
          </a:bodyPr>
          <a:lstStyle/>
          <a:p>
            <a:pPr lvl="0"/>
            <a:r>
              <a:rPr lang="id-ID" dirty="0" smtClean="0">
                <a:latin typeface="Calisto MT" pitchFamily="18" charset="0"/>
              </a:rPr>
              <a:t>Undang – undang nomor 28 Tahun 1999 tentang Penyelenggara Negara yang Bersih dan Bebas dari Korupsi, Kolusi dan Nepotisme.</a:t>
            </a:r>
          </a:p>
          <a:p>
            <a:pPr lvl="0"/>
            <a:r>
              <a:rPr lang="en-US" dirty="0" err="1" smtClean="0">
                <a:latin typeface="Calisto MT" pitchFamily="18" charset="0"/>
              </a:rPr>
              <a:t>Undang</a:t>
            </a:r>
            <a:r>
              <a:rPr lang="en-US" dirty="0" smtClean="0">
                <a:latin typeface="Calisto MT" pitchFamily="18" charset="0"/>
              </a:rPr>
              <a:t> – </a:t>
            </a:r>
            <a:r>
              <a:rPr lang="en-US" dirty="0" err="1" smtClean="0">
                <a:latin typeface="Calisto MT" pitchFamily="18" charset="0"/>
              </a:rPr>
              <a:t>Undang</a:t>
            </a:r>
            <a:r>
              <a:rPr lang="en-US" dirty="0" smtClean="0">
                <a:latin typeface="Calisto MT" pitchFamily="18" charset="0"/>
              </a:rPr>
              <a:t> </a:t>
            </a:r>
            <a:r>
              <a:rPr lang="en-US" dirty="0" err="1" smtClean="0">
                <a:latin typeface="Calisto MT" pitchFamily="18" charset="0"/>
              </a:rPr>
              <a:t>nomor</a:t>
            </a:r>
            <a:r>
              <a:rPr lang="en-US" dirty="0" smtClean="0">
                <a:latin typeface="Calisto MT" pitchFamily="18" charset="0"/>
              </a:rPr>
              <a:t> 31 </a:t>
            </a:r>
            <a:r>
              <a:rPr lang="en-US" dirty="0" err="1" smtClean="0">
                <a:latin typeface="Calisto MT" pitchFamily="18" charset="0"/>
              </a:rPr>
              <a:t>tahun</a:t>
            </a:r>
            <a:r>
              <a:rPr lang="en-US" dirty="0" smtClean="0">
                <a:latin typeface="Calisto MT" pitchFamily="18" charset="0"/>
              </a:rPr>
              <a:t> 1999 yang </a:t>
            </a:r>
            <a:r>
              <a:rPr lang="en-US" dirty="0" err="1" smtClean="0">
                <a:latin typeface="Calisto MT" pitchFamily="18" charset="0"/>
              </a:rPr>
              <a:t>telah</a:t>
            </a:r>
            <a:r>
              <a:rPr lang="en-US" dirty="0" smtClean="0">
                <a:latin typeface="Calisto MT" pitchFamily="18" charset="0"/>
              </a:rPr>
              <a:t> </a:t>
            </a:r>
            <a:r>
              <a:rPr lang="en-US" dirty="0" err="1" smtClean="0">
                <a:latin typeface="Calisto MT" pitchFamily="18" charset="0"/>
              </a:rPr>
              <a:t>diamandemen</a:t>
            </a:r>
            <a:r>
              <a:rPr lang="en-US" dirty="0" smtClean="0">
                <a:latin typeface="Calisto MT" pitchFamily="18" charset="0"/>
              </a:rPr>
              <a:t> </a:t>
            </a:r>
            <a:r>
              <a:rPr lang="en-US" dirty="0" err="1" smtClean="0">
                <a:latin typeface="Calisto MT" pitchFamily="18" charset="0"/>
              </a:rPr>
              <a:t>berdasarkan</a:t>
            </a:r>
            <a:r>
              <a:rPr lang="en-US" dirty="0" smtClean="0">
                <a:latin typeface="Calisto MT" pitchFamily="18" charset="0"/>
              </a:rPr>
              <a:t> </a:t>
            </a:r>
            <a:r>
              <a:rPr lang="en-US" dirty="0" err="1" smtClean="0">
                <a:latin typeface="Calisto MT" pitchFamily="18" charset="0"/>
              </a:rPr>
              <a:t>Undang</a:t>
            </a:r>
            <a:r>
              <a:rPr lang="en-US" dirty="0" smtClean="0">
                <a:latin typeface="Calisto MT" pitchFamily="18" charset="0"/>
              </a:rPr>
              <a:t> – </a:t>
            </a:r>
            <a:r>
              <a:rPr lang="en-US" dirty="0" err="1" smtClean="0">
                <a:latin typeface="Calisto MT" pitchFamily="18" charset="0"/>
              </a:rPr>
              <a:t>Undang</a:t>
            </a:r>
            <a:r>
              <a:rPr lang="en-US" dirty="0" smtClean="0">
                <a:latin typeface="Calisto MT" pitchFamily="18" charset="0"/>
              </a:rPr>
              <a:t> </a:t>
            </a:r>
            <a:r>
              <a:rPr lang="en-US" dirty="0" err="1" smtClean="0">
                <a:latin typeface="Calisto MT" pitchFamily="18" charset="0"/>
              </a:rPr>
              <a:t>nomor</a:t>
            </a:r>
            <a:r>
              <a:rPr lang="en-US" dirty="0" smtClean="0">
                <a:latin typeface="Calisto MT" pitchFamily="18" charset="0"/>
              </a:rPr>
              <a:t> 20 </a:t>
            </a:r>
            <a:r>
              <a:rPr lang="en-US" dirty="0" err="1" smtClean="0">
                <a:latin typeface="Calisto MT" pitchFamily="18" charset="0"/>
              </a:rPr>
              <a:t>tahun</a:t>
            </a:r>
            <a:r>
              <a:rPr lang="en-US" dirty="0" smtClean="0">
                <a:latin typeface="Calisto MT" pitchFamily="18" charset="0"/>
              </a:rPr>
              <a:t> 2001 </a:t>
            </a:r>
            <a:r>
              <a:rPr lang="en-US" dirty="0" err="1" smtClean="0">
                <a:latin typeface="Calisto MT" pitchFamily="18" charset="0"/>
              </a:rPr>
              <a:t>tentang</a:t>
            </a:r>
            <a:r>
              <a:rPr lang="en-US" dirty="0" smtClean="0">
                <a:latin typeface="Calisto MT" pitchFamily="18" charset="0"/>
              </a:rPr>
              <a:t> </a:t>
            </a:r>
            <a:r>
              <a:rPr lang="en-US" dirty="0" err="1" smtClean="0">
                <a:latin typeface="Calisto MT" pitchFamily="18" charset="0"/>
              </a:rPr>
              <a:t>Pemberantasan</a:t>
            </a:r>
            <a:r>
              <a:rPr lang="en-US" dirty="0" smtClean="0">
                <a:latin typeface="Calisto MT" pitchFamily="18" charset="0"/>
              </a:rPr>
              <a:t> </a:t>
            </a:r>
            <a:r>
              <a:rPr lang="en-US" dirty="0" err="1" smtClean="0">
                <a:latin typeface="Calisto MT" pitchFamily="18" charset="0"/>
              </a:rPr>
              <a:t>Tindak</a:t>
            </a:r>
            <a:r>
              <a:rPr lang="en-US" dirty="0" smtClean="0">
                <a:latin typeface="Calisto MT" pitchFamily="18" charset="0"/>
              </a:rPr>
              <a:t> </a:t>
            </a:r>
            <a:r>
              <a:rPr lang="en-US" dirty="0" err="1" smtClean="0">
                <a:latin typeface="Calisto MT" pitchFamily="18" charset="0"/>
              </a:rPr>
              <a:t>Pidana</a:t>
            </a:r>
            <a:r>
              <a:rPr lang="en-US" dirty="0" smtClean="0">
                <a:latin typeface="Calisto MT" pitchFamily="18" charset="0"/>
              </a:rPr>
              <a:t> </a:t>
            </a:r>
            <a:r>
              <a:rPr lang="en-US" dirty="0" err="1" smtClean="0">
                <a:latin typeface="Calisto MT" pitchFamily="18" charset="0"/>
              </a:rPr>
              <a:t>Korupsi</a:t>
            </a:r>
            <a:r>
              <a:rPr lang="id-ID" dirty="0" smtClean="0">
                <a:latin typeface="Calisto MT" pitchFamily="18" charset="0"/>
              </a:rPr>
              <a:t>.</a:t>
            </a:r>
          </a:p>
          <a:p>
            <a:pPr lvl="0"/>
            <a:r>
              <a:rPr lang="en-US" dirty="0" err="1" smtClean="0">
                <a:latin typeface="Calisto MT" pitchFamily="18" charset="0"/>
              </a:rPr>
              <a:t>Undang</a:t>
            </a:r>
            <a:r>
              <a:rPr lang="en-US" dirty="0" smtClean="0">
                <a:latin typeface="Calisto MT" pitchFamily="18" charset="0"/>
              </a:rPr>
              <a:t> – </a:t>
            </a:r>
            <a:r>
              <a:rPr lang="en-US" dirty="0" err="1" smtClean="0">
                <a:latin typeface="Calisto MT" pitchFamily="18" charset="0"/>
              </a:rPr>
              <a:t>Undang</a:t>
            </a:r>
            <a:r>
              <a:rPr lang="en-US" dirty="0" smtClean="0">
                <a:latin typeface="Calisto MT" pitchFamily="18" charset="0"/>
              </a:rPr>
              <a:t> </a:t>
            </a:r>
            <a:r>
              <a:rPr lang="en-US" dirty="0" err="1" smtClean="0">
                <a:latin typeface="Calisto MT" pitchFamily="18" charset="0"/>
              </a:rPr>
              <a:t>nomor</a:t>
            </a:r>
            <a:r>
              <a:rPr lang="en-US" dirty="0" smtClean="0">
                <a:latin typeface="Calisto MT" pitchFamily="18" charset="0"/>
              </a:rPr>
              <a:t> 30 </a:t>
            </a:r>
            <a:r>
              <a:rPr lang="en-US" dirty="0" err="1" smtClean="0">
                <a:latin typeface="Calisto MT" pitchFamily="18" charset="0"/>
              </a:rPr>
              <a:t>tahun</a:t>
            </a:r>
            <a:r>
              <a:rPr lang="en-US" dirty="0" smtClean="0">
                <a:latin typeface="Calisto MT" pitchFamily="18" charset="0"/>
              </a:rPr>
              <a:t> 2002 </a:t>
            </a:r>
            <a:r>
              <a:rPr lang="en-US" dirty="0" err="1" smtClean="0">
                <a:latin typeface="Calisto MT" pitchFamily="18" charset="0"/>
              </a:rPr>
              <a:t>tentang</a:t>
            </a:r>
            <a:r>
              <a:rPr lang="en-US" dirty="0" smtClean="0">
                <a:latin typeface="Calisto MT" pitchFamily="18" charset="0"/>
              </a:rPr>
              <a:t> </a:t>
            </a:r>
            <a:r>
              <a:rPr lang="en-US" dirty="0" err="1" smtClean="0">
                <a:latin typeface="Calisto MT" pitchFamily="18" charset="0"/>
              </a:rPr>
              <a:t>Komisi</a:t>
            </a:r>
            <a:r>
              <a:rPr lang="en-US" dirty="0" smtClean="0">
                <a:latin typeface="Calisto MT" pitchFamily="18" charset="0"/>
              </a:rPr>
              <a:t> </a:t>
            </a:r>
            <a:r>
              <a:rPr lang="en-US" dirty="0" err="1" smtClean="0">
                <a:latin typeface="Calisto MT" pitchFamily="18" charset="0"/>
              </a:rPr>
              <a:t>Pemberantasan</a:t>
            </a:r>
            <a:r>
              <a:rPr lang="en-US" dirty="0" smtClean="0">
                <a:latin typeface="Calisto MT" pitchFamily="18" charset="0"/>
              </a:rPr>
              <a:t> </a:t>
            </a:r>
            <a:r>
              <a:rPr lang="en-US" dirty="0" err="1" smtClean="0">
                <a:latin typeface="Calisto MT" pitchFamily="18" charset="0"/>
              </a:rPr>
              <a:t>Korupsi</a:t>
            </a:r>
            <a:r>
              <a:rPr lang="en-US" dirty="0" smtClean="0">
                <a:latin typeface="Calisto MT" pitchFamily="18" charset="0"/>
              </a:rPr>
              <a:t> (KPK)</a:t>
            </a:r>
            <a:r>
              <a:rPr lang="id-ID" dirty="0" smtClean="0">
                <a:latin typeface="Calisto MT" pitchFamily="18" charset="0"/>
              </a:rPr>
              <a:t>.</a:t>
            </a:r>
          </a:p>
          <a:p>
            <a:pPr lvl="0"/>
            <a:r>
              <a:rPr lang="id-ID" dirty="0" smtClean="0">
                <a:latin typeface="Calisto MT" pitchFamily="18" charset="0"/>
              </a:rPr>
              <a:t>Peraturan Menteri Kesehatan RI nomor 14 Tahun 2014 tentang Pengendalian Gratifikasi di Lingkungan Kementerian Kesehatan.</a:t>
            </a:r>
          </a:p>
          <a:p>
            <a:pPr lvl="0"/>
            <a:r>
              <a:rPr lang="id-ID" dirty="0" smtClean="0">
                <a:latin typeface="Calisto MT" pitchFamily="18" charset="0"/>
              </a:rPr>
              <a:t>Keputusan Menteri Kesehatan RI nomor HK.02.02/MENKES/306/2014 tentang Petunjuk Teknis Pengendalian Gratifikasi di Lingkungan Kementerian Kesehatan.</a:t>
            </a:r>
          </a:p>
          <a:p>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0034" y="571480"/>
            <a:ext cx="8229600" cy="5857916"/>
          </a:xfrm>
        </p:spPr>
        <p:txBody>
          <a:bodyPr>
            <a:normAutofit fontScale="85000" lnSpcReduction="20000"/>
          </a:bodyPr>
          <a:lstStyle/>
          <a:p>
            <a:pPr lvl="0"/>
            <a:r>
              <a:rPr lang="id-ID" dirty="0" smtClean="0">
                <a:latin typeface="Calisto MT" pitchFamily="18" charset="0"/>
              </a:rPr>
              <a:t>Penerimaan gratifikasi dalam bentuk pembiayaan untuk mengikuti atau menghadiri penelitian, baik bagi peserta maupun narasumber yang dibiayai atau disponsori secara individu oleh produsen, distributor obat/alat kesehatan/makanan/susu.</a:t>
            </a:r>
          </a:p>
          <a:p>
            <a:pPr lvl="0">
              <a:buNone/>
            </a:pPr>
            <a:endParaRPr lang="id-ID" dirty="0" smtClean="0">
              <a:latin typeface="Calisto MT" pitchFamily="18" charset="0"/>
            </a:endParaRPr>
          </a:p>
          <a:p>
            <a:pPr lvl="0"/>
            <a:r>
              <a:rPr lang="id-ID" dirty="0" smtClean="0">
                <a:latin typeface="Calisto MT" pitchFamily="18" charset="0"/>
              </a:rPr>
              <a:t>Penerimaan gratifikasi dalam bentuk bantuan tiket perjalanan dari produsen, distributor obat/alat kesehatan/makanan/susu dalam rangka keperluan pribadi dan/atau dinas tanpa melalui institusi.</a:t>
            </a:r>
          </a:p>
          <a:p>
            <a:pPr lvl="0">
              <a:buNone/>
            </a:pPr>
            <a:endParaRPr lang="id-ID" dirty="0" smtClean="0">
              <a:latin typeface="Calisto MT" pitchFamily="18" charset="0"/>
            </a:endParaRPr>
          </a:p>
          <a:p>
            <a:pPr lvl="0"/>
            <a:r>
              <a:rPr lang="id-ID" dirty="0" smtClean="0">
                <a:latin typeface="Calisto MT" pitchFamily="18" charset="0"/>
              </a:rPr>
              <a:t>Penerimaan gratifikasi dalam bentuk fasilitas akomodasi dan transportasi dari produsen, distributor obat/alat kesehatan/makanan/susu kepada pegawai RSUP Dr. Sardjito (misal : fasilitas hotel, fasilitas mobil, dan sebagainya).</a:t>
            </a:r>
          </a:p>
          <a:p>
            <a:pPr lvl="0">
              <a:buNone/>
            </a:pPr>
            <a:endParaRPr lang="id-ID" dirty="0" smtClean="0">
              <a:latin typeface="Calisto MT" pitchFamily="18" charset="0"/>
            </a:endParaRPr>
          </a:p>
          <a:p>
            <a:pPr lvl="0"/>
            <a:r>
              <a:rPr lang="id-ID" dirty="0" smtClean="0">
                <a:latin typeface="Calisto MT" pitchFamily="18" charset="0"/>
              </a:rPr>
              <a:t>Penerimaan gratifikasi dalam bentuk pembiayaan </a:t>
            </a:r>
            <a:r>
              <a:rPr lang="id-ID" i="1" dirty="0" smtClean="0">
                <a:latin typeface="Calisto MT" pitchFamily="18" charset="0"/>
              </a:rPr>
              <a:t>short course</a:t>
            </a:r>
            <a:r>
              <a:rPr lang="id-ID" dirty="0" smtClean="0">
                <a:latin typeface="Calisto MT" pitchFamily="18" charset="0"/>
              </a:rPr>
              <a:t> kesehatan di dalam maupun di luar negeri kepada individu atau pribadi.</a:t>
            </a:r>
            <a:endParaRPr lang="id-ID" dirty="0">
              <a:latin typeface="Calisto MT" pitchFamily="18" charset="0"/>
            </a:endParaRPr>
          </a:p>
        </p:txBody>
      </p:sp>
      <p:sp>
        <p:nvSpPr>
          <p:cNvPr id="3" name="TextBox 2"/>
          <p:cNvSpPr txBox="1"/>
          <p:nvPr/>
        </p:nvSpPr>
        <p:spPr>
          <a:xfrm>
            <a:off x="5500694" y="214290"/>
            <a:ext cx="3286148" cy="369332"/>
          </a:xfrm>
          <a:prstGeom prst="rect">
            <a:avLst/>
          </a:prstGeom>
          <a:noFill/>
        </p:spPr>
        <p:txBody>
          <a:bodyPr wrap="square" rtlCol="0">
            <a:spAutoFit/>
          </a:bodyPr>
          <a:lstStyle/>
          <a:p>
            <a:pPr algn="r"/>
            <a:r>
              <a:rPr lang="id-ID" i="1" dirty="0" smtClean="0"/>
              <a:t>Sponsorship..</a:t>
            </a:r>
            <a:endParaRPr lang="id-ID"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0034" y="714356"/>
            <a:ext cx="8229600" cy="5572164"/>
          </a:xfrm>
        </p:spPr>
        <p:txBody>
          <a:bodyPr>
            <a:normAutofit fontScale="92500"/>
          </a:bodyPr>
          <a:lstStyle/>
          <a:p>
            <a:pPr lvl="0"/>
            <a:r>
              <a:rPr lang="id-ID" dirty="0" smtClean="0">
                <a:latin typeface="Calisto MT" pitchFamily="18" charset="0"/>
              </a:rPr>
              <a:t>Penerimaan gratifikasi dari pasien kepada petugas rumah sakit agar pasien didahulukan dalam pelayanan.</a:t>
            </a:r>
          </a:p>
          <a:p>
            <a:pPr lvl="0">
              <a:buNone/>
            </a:pPr>
            <a:endParaRPr lang="id-ID" dirty="0" smtClean="0">
              <a:latin typeface="Calisto MT" pitchFamily="18" charset="0"/>
            </a:endParaRPr>
          </a:p>
          <a:p>
            <a:pPr lvl="0"/>
            <a:r>
              <a:rPr lang="id-ID" dirty="0" smtClean="0">
                <a:latin typeface="Calisto MT" pitchFamily="18" charset="0"/>
              </a:rPr>
              <a:t>Penerimaan gratifikasi dari pasien/keluarga dalam rangka mendapatkan fasilitas ruang rawat inap.</a:t>
            </a:r>
          </a:p>
          <a:p>
            <a:pPr lvl="0">
              <a:buNone/>
            </a:pPr>
            <a:endParaRPr lang="id-ID" dirty="0" smtClean="0">
              <a:latin typeface="Calisto MT" pitchFamily="18" charset="0"/>
            </a:endParaRPr>
          </a:p>
          <a:p>
            <a:pPr lvl="0"/>
            <a:r>
              <a:rPr lang="id-ID" dirty="0" smtClean="0">
                <a:latin typeface="Calisto MT" pitchFamily="18" charset="0"/>
              </a:rPr>
              <a:t>Penerimaan gratifikasi dalam rangka pelayanan kesehatan kunjungan rumah, penggunaan ambulans pada jam kerja dengan tambahan biaya diluar tarif resmi.</a:t>
            </a:r>
          </a:p>
          <a:p>
            <a:pPr lvl="0">
              <a:buNone/>
            </a:pPr>
            <a:endParaRPr lang="id-ID" dirty="0" smtClean="0">
              <a:latin typeface="Calisto MT" pitchFamily="18" charset="0"/>
            </a:endParaRPr>
          </a:p>
          <a:p>
            <a:pPr lvl="0"/>
            <a:r>
              <a:rPr lang="id-ID" dirty="0" smtClean="0">
                <a:latin typeface="Calisto MT" pitchFamily="18" charset="0"/>
              </a:rPr>
              <a:t>Penerimaan gratifikasi dalam rangka pemberian rekomendasi untuk tenaga kesehatan warna negara asing yang memberikan pelayanan kesehatan di Indonesia.</a:t>
            </a:r>
          </a:p>
        </p:txBody>
      </p:sp>
      <p:sp>
        <p:nvSpPr>
          <p:cNvPr id="3" name="TextBox 2"/>
          <p:cNvSpPr txBox="1"/>
          <p:nvPr/>
        </p:nvSpPr>
        <p:spPr>
          <a:xfrm>
            <a:off x="5500694" y="214290"/>
            <a:ext cx="3286148" cy="369332"/>
          </a:xfrm>
          <a:prstGeom prst="rect">
            <a:avLst/>
          </a:prstGeom>
          <a:noFill/>
        </p:spPr>
        <p:txBody>
          <a:bodyPr wrap="square" rtlCol="0">
            <a:spAutoFit/>
          </a:bodyPr>
          <a:lstStyle/>
          <a:p>
            <a:pPr algn="r"/>
            <a:r>
              <a:rPr lang="id-ID" i="1" dirty="0" smtClean="0"/>
              <a:t>Layanan Publik..</a:t>
            </a:r>
            <a:endParaRPr lang="id-ID"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0034" y="571480"/>
            <a:ext cx="8229600" cy="5857916"/>
          </a:xfrm>
        </p:spPr>
        <p:txBody>
          <a:bodyPr>
            <a:normAutofit lnSpcReduction="10000"/>
          </a:bodyPr>
          <a:lstStyle/>
          <a:p>
            <a:pPr lvl="0"/>
            <a:r>
              <a:rPr lang="id-ID" dirty="0" smtClean="0">
                <a:latin typeface="Calisto MT" pitchFamily="18" charset="0"/>
              </a:rPr>
              <a:t>Penerimaan gratifikasi dalam rangka penerimaan pegawai atau mahasiswa baru/Tugas Belajar, penetapan lokasi pelaksanaan internship tenaga kesehatan.</a:t>
            </a:r>
          </a:p>
          <a:p>
            <a:pPr lvl="0">
              <a:buNone/>
            </a:pPr>
            <a:endParaRPr lang="id-ID" dirty="0" smtClean="0">
              <a:latin typeface="Calisto MT" pitchFamily="18" charset="0"/>
            </a:endParaRPr>
          </a:p>
          <a:p>
            <a:pPr lvl="0"/>
            <a:r>
              <a:rPr lang="id-ID" dirty="0" smtClean="0">
                <a:latin typeface="Calisto MT" pitchFamily="18" charset="0"/>
              </a:rPr>
              <a:t>Penerimaan gratifikasi dalam rangka pengurusan kepegawaian (misal : surat keputusan mutasi kepegawaian, penetapan peserta tugas belajar dan penetapan angka kredit).</a:t>
            </a:r>
          </a:p>
          <a:p>
            <a:pPr lvl="0">
              <a:buNone/>
            </a:pPr>
            <a:endParaRPr lang="id-ID" dirty="0" smtClean="0">
              <a:latin typeface="Calisto MT" pitchFamily="18" charset="0"/>
            </a:endParaRPr>
          </a:p>
          <a:p>
            <a:pPr lvl="0"/>
            <a:r>
              <a:rPr lang="id-ID" dirty="0" smtClean="0">
                <a:latin typeface="Calisto MT" pitchFamily="18" charset="0"/>
              </a:rPr>
              <a:t>Penerimaan gratifikasi dalam rangka pengurusan izin </a:t>
            </a:r>
            <a:r>
              <a:rPr lang="id-ID" i="1" dirty="0" smtClean="0">
                <a:latin typeface="Calisto MT" pitchFamily="18" charset="0"/>
              </a:rPr>
              <a:t>Material Transfer Agreement</a:t>
            </a:r>
            <a:r>
              <a:rPr lang="id-ID" dirty="0" smtClean="0">
                <a:latin typeface="Calisto MT" pitchFamily="18" charset="0"/>
              </a:rPr>
              <a:t> (</a:t>
            </a:r>
            <a:r>
              <a:rPr lang="id-ID" i="1" dirty="0" smtClean="0">
                <a:latin typeface="Calisto MT" pitchFamily="18" charset="0"/>
              </a:rPr>
              <a:t>MTA</a:t>
            </a:r>
            <a:r>
              <a:rPr lang="id-ID" dirty="0" smtClean="0">
                <a:latin typeface="Calisto MT" pitchFamily="18" charset="0"/>
              </a:rPr>
              <a:t>), persetujuan etik penelitian (</a:t>
            </a:r>
            <a:r>
              <a:rPr lang="id-ID" i="1" dirty="0" smtClean="0">
                <a:latin typeface="Calisto MT" pitchFamily="18" charset="0"/>
              </a:rPr>
              <a:t>ethical clearance</a:t>
            </a:r>
            <a:r>
              <a:rPr lang="id-ID" dirty="0" smtClean="0">
                <a:latin typeface="Calisto MT" pitchFamily="18" charset="0"/>
              </a:rPr>
              <a:t>), pemberian data hasil penelitian.</a:t>
            </a:r>
            <a:endParaRPr lang="id-ID" dirty="0">
              <a:latin typeface="Calisto MT" pitchFamily="18" charset="0"/>
            </a:endParaRPr>
          </a:p>
        </p:txBody>
      </p:sp>
      <p:sp>
        <p:nvSpPr>
          <p:cNvPr id="3" name="TextBox 2"/>
          <p:cNvSpPr txBox="1"/>
          <p:nvPr/>
        </p:nvSpPr>
        <p:spPr>
          <a:xfrm>
            <a:off x="5500694" y="214290"/>
            <a:ext cx="3286148" cy="369332"/>
          </a:xfrm>
          <a:prstGeom prst="rect">
            <a:avLst/>
          </a:prstGeom>
          <a:noFill/>
        </p:spPr>
        <p:txBody>
          <a:bodyPr wrap="square" rtlCol="0">
            <a:spAutoFit/>
          </a:bodyPr>
          <a:lstStyle/>
          <a:p>
            <a:pPr algn="r"/>
            <a:r>
              <a:rPr lang="id-ID" i="1" dirty="0" smtClean="0"/>
              <a:t>Layanan Publik..</a:t>
            </a:r>
            <a:endParaRPr lang="id-ID"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1928802"/>
            <a:ext cx="8229600" cy="2000264"/>
          </a:xfrm>
        </p:spPr>
        <p:txBody>
          <a:bodyPr>
            <a:normAutofit fontScale="90000"/>
          </a:bodyPr>
          <a:lstStyle/>
          <a:p>
            <a:pPr algn="ctr"/>
            <a:r>
              <a:rPr lang="id-ID" dirty="0" smtClean="0"/>
              <a:t>CONTOH KASUS</a:t>
            </a:r>
            <a:br>
              <a:rPr lang="id-ID" dirty="0" smtClean="0"/>
            </a:br>
            <a:r>
              <a:rPr lang="id-ID" dirty="0" smtClean="0"/>
              <a:t>GRATIFIKASI yang </a:t>
            </a:r>
            <a:br>
              <a:rPr lang="id-ID" dirty="0" smtClean="0"/>
            </a:br>
            <a:r>
              <a:rPr lang="id-ID" dirty="0" smtClean="0"/>
              <a:t>TIDAK dianggap SUAP</a:t>
            </a:r>
            <a:endParaRPr lang="id-ID"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0034" y="571480"/>
            <a:ext cx="8229600" cy="5715040"/>
          </a:xfrm>
        </p:spPr>
        <p:txBody>
          <a:bodyPr>
            <a:normAutofit fontScale="92500" lnSpcReduction="20000"/>
          </a:bodyPr>
          <a:lstStyle/>
          <a:p>
            <a:pPr lvl="0"/>
            <a:r>
              <a:rPr lang="id-ID" dirty="0" smtClean="0">
                <a:latin typeface="Calisto MT" pitchFamily="18" charset="0"/>
              </a:rPr>
              <a:t>Penerimaan gratifikasi (doorprize, event olahraga, dan sebagainya) dalam rangka perayaan/hari besar institusi yang dibiayai oleh sponsor, produsen, distributor obat/alat kesehatan dan/atau pihak ketiga yang diberikan kepada RSUP Dr. Sardjito melalui Direksi.</a:t>
            </a:r>
          </a:p>
          <a:p>
            <a:pPr lvl="0">
              <a:buNone/>
            </a:pPr>
            <a:endParaRPr lang="id-ID" dirty="0" smtClean="0">
              <a:latin typeface="Calisto MT" pitchFamily="18" charset="0"/>
            </a:endParaRPr>
          </a:p>
          <a:p>
            <a:pPr lvl="0"/>
            <a:r>
              <a:rPr lang="id-ID" dirty="0" smtClean="0">
                <a:latin typeface="Calisto MT" pitchFamily="18" charset="0"/>
              </a:rPr>
              <a:t>Penerimaan gratifikasi dari bank pengelola dana APBN yang diberikan melalui Direksi dalam rangka pengembangan RSUP Dr. Sardjito atau perayaan/hari besar RSUP Dr. Sardjito.</a:t>
            </a:r>
          </a:p>
          <a:p>
            <a:pPr lvl="0">
              <a:buNone/>
            </a:pPr>
            <a:endParaRPr lang="id-ID" dirty="0" smtClean="0">
              <a:latin typeface="Calisto MT" pitchFamily="18" charset="0"/>
            </a:endParaRPr>
          </a:p>
          <a:p>
            <a:pPr lvl="0"/>
            <a:r>
              <a:rPr lang="id-ID" dirty="0" smtClean="0">
                <a:latin typeface="Calisto MT" pitchFamily="18" charset="0"/>
              </a:rPr>
              <a:t>Penerimaan gratifikasi dari sponsor yang ditujukan untuk penelitian kepentingan pengembangan formularium, pengembangan alat kesehatan, penelitian yang berhubungan dengan uji coba penggunaan obat, mengikuti seminar nasional/internasional dan/atau kegiatan lain yang sejenis, jika mekanisme pengelolaannya melalui RSUP Dr. Sardjito.</a:t>
            </a:r>
            <a:endParaRPr lang="id-ID" dirty="0">
              <a:latin typeface="Calisto MT" pitchFamily="18" charset="0"/>
            </a:endParaRPr>
          </a:p>
        </p:txBody>
      </p:sp>
      <p:sp>
        <p:nvSpPr>
          <p:cNvPr id="3" name="TextBox 2"/>
          <p:cNvSpPr txBox="1"/>
          <p:nvPr/>
        </p:nvSpPr>
        <p:spPr>
          <a:xfrm>
            <a:off x="5500694" y="214290"/>
            <a:ext cx="3286148" cy="369332"/>
          </a:xfrm>
          <a:prstGeom prst="rect">
            <a:avLst/>
          </a:prstGeom>
          <a:noFill/>
        </p:spPr>
        <p:txBody>
          <a:bodyPr wrap="square" rtlCol="0">
            <a:spAutoFit/>
          </a:bodyPr>
          <a:lstStyle/>
          <a:p>
            <a:pPr algn="r"/>
            <a:r>
              <a:rPr lang="id-ID" i="1" dirty="0" smtClean="0"/>
              <a:t>Sponsorship..</a:t>
            </a:r>
            <a:endParaRPr lang="id-ID"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2285992"/>
            <a:ext cx="8229600" cy="1143000"/>
          </a:xfrm>
        </p:spPr>
        <p:txBody>
          <a:bodyPr>
            <a:normAutofit fontScale="90000"/>
          </a:bodyPr>
          <a:lstStyle/>
          <a:p>
            <a:pPr algn="ctr"/>
            <a:r>
              <a:rPr lang="id-ID" dirty="0" smtClean="0"/>
              <a:t>CONTOH PELAPORAN GRATIFIKASI KE KPK</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20141215_131839.jpg"/>
          <p:cNvPicPr>
            <a:picLocks noGrp="1" noChangeAspect="1"/>
          </p:cNvPicPr>
          <p:nvPr>
            <p:ph idx="1"/>
          </p:nvPr>
        </p:nvPicPr>
        <p:blipFill>
          <a:blip r:embed="rId2" cstate="screen"/>
          <a:stretch>
            <a:fillRect/>
          </a:stretch>
        </p:blipFill>
        <p:spPr>
          <a:xfrm>
            <a:off x="457200" y="971550"/>
            <a:ext cx="5384807" cy="3671896"/>
          </a:xfrm>
        </p:spPr>
      </p:pic>
      <p:sp>
        <p:nvSpPr>
          <p:cNvPr id="6" name="TextBox 5"/>
          <p:cNvSpPr txBox="1"/>
          <p:nvPr/>
        </p:nvSpPr>
        <p:spPr>
          <a:xfrm>
            <a:off x="2786050" y="4929199"/>
            <a:ext cx="5857916" cy="646331"/>
          </a:xfrm>
          <a:prstGeom prst="rect">
            <a:avLst/>
          </a:prstGeom>
          <a:noFill/>
        </p:spPr>
        <p:txBody>
          <a:bodyPr wrap="square" rtlCol="0">
            <a:spAutoFit/>
          </a:bodyPr>
          <a:lstStyle/>
          <a:p>
            <a:r>
              <a:rPr lang="id-ID" dirty="0" smtClean="0"/>
              <a:t>Boneka Kristal seharga Rp 3.000.000,-</a:t>
            </a:r>
          </a:p>
          <a:p>
            <a:r>
              <a:rPr lang="id-ID" dirty="0" smtClean="0"/>
              <a:t>dari Prof Du Jian Tsai – Mitra Kerja dari Taiwan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Format Laporan ke KPK</a:t>
            </a:r>
            <a:endParaRPr lang="id-ID" dirty="0"/>
          </a:p>
        </p:txBody>
      </p:sp>
      <p:pic>
        <p:nvPicPr>
          <p:cNvPr id="8" name="Content Placeholder 7" descr="Laporan ke KPK_boneka kristal0001.jpg"/>
          <p:cNvPicPr>
            <a:picLocks noGrp="1" noChangeAspect="1"/>
          </p:cNvPicPr>
          <p:nvPr>
            <p:ph idx="1"/>
          </p:nvPr>
        </p:nvPicPr>
        <p:blipFill>
          <a:blip r:embed="rId2" cstate="screen"/>
          <a:stretch>
            <a:fillRect/>
          </a:stretch>
        </p:blipFill>
        <p:spPr>
          <a:xfrm>
            <a:off x="642910" y="1357297"/>
            <a:ext cx="3286148" cy="5056359"/>
          </a:xfrm>
          <a:prstGeom prst="rect">
            <a:avLst/>
          </a:prstGeom>
          <a:ln>
            <a:noFill/>
          </a:ln>
          <a:effectLst>
            <a:outerShdw blurRad="292100" dist="139700" dir="2700000" algn="tl" rotWithShape="0">
              <a:srgbClr val="333333">
                <a:alpha val="65000"/>
              </a:srgbClr>
            </a:outerShdw>
          </a:effectLst>
        </p:spPr>
      </p:pic>
      <p:pic>
        <p:nvPicPr>
          <p:cNvPr id="9" name="Picture 8" descr="Laporan ke KPK_patung kristal 20001.jpg"/>
          <p:cNvPicPr>
            <a:picLocks noChangeAspect="1"/>
          </p:cNvPicPr>
          <p:nvPr/>
        </p:nvPicPr>
        <p:blipFill>
          <a:blip r:embed="rId3" cstate="screen"/>
          <a:stretch>
            <a:fillRect/>
          </a:stretch>
        </p:blipFill>
        <p:spPr>
          <a:xfrm>
            <a:off x="4500562" y="1357297"/>
            <a:ext cx="3286148" cy="505650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riWahyu\Documents\Bluetooth Folder\20150910_090552.jpg"/>
          <p:cNvPicPr>
            <a:picLocks noGrp="1" noChangeAspect="1" noChangeArrowheads="1"/>
          </p:cNvPicPr>
          <p:nvPr>
            <p:ph idx="1"/>
          </p:nvPr>
        </p:nvPicPr>
        <p:blipFill>
          <a:blip r:embed="rId2" cstate="screen"/>
          <a:srcRect/>
          <a:stretch>
            <a:fillRect/>
          </a:stretch>
        </p:blipFill>
        <p:spPr bwMode="auto">
          <a:xfrm rot="5400000">
            <a:off x="928673" y="-928672"/>
            <a:ext cx="7286653" cy="914399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riWahyu\Documents\Bluetooth Folder\20150910_090608.jpg"/>
          <p:cNvPicPr>
            <a:picLocks noGrp="1" noChangeAspect="1" noChangeArrowheads="1"/>
          </p:cNvPicPr>
          <p:nvPr>
            <p:ph idx="1"/>
          </p:nvPr>
        </p:nvPicPr>
        <p:blipFill>
          <a:blip r:embed="rId2" cstate="screen"/>
          <a:srcRect/>
          <a:stretch>
            <a:fillRect/>
          </a:stretch>
        </p:blipFill>
        <p:spPr bwMode="auto">
          <a:xfrm rot="5400000">
            <a:off x="1143000" y="-1143000"/>
            <a:ext cx="6858000" cy="914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0050"/>
            <a:ext cx="8229600" cy="1143000"/>
          </a:xfrm>
        </p:spPr>
        <p:txBody>
          <a:bodyPr>
            <a:normAutofit fontScale="90000"/>
          </a:bodyPr>
          <a:lstStyle/>
          <a:p>
            <a:r>
              <a:rPr lang="id-ID" dirty="0" smtClean="0"/>
              <a:t>TIM PENGENDALIAN GRATIFIKASI RSUP Dr. SARDJITO	</a:t>
            </a:r>
            <a:endParaRPr lang="id-ID" dirty="0"/>
          </a:p>
        </p:txBody>
      </p:sp>
      <p:sp>
        <p:nvSpPr>
          <p:cNvPr id="2" name="Content Placeholder 1"/>
          <p:cNvSpPr>
            <a:spLocks noGrp="1"/>
          </p:cNvSpPr>
          <p:nvPr>
            <p:ph idx="1"/>
          </p:nvPr>
        </p:nvSpPr>
        <p:spPr>
          <a:xfrm>
            <a:off x="428596" y="2214554"/>
            <a:ext cx="8229600" cy="2857520"/>
          </a:xfrm>
        </p:spPr>
        <p:txBody>
          <a:bodyPr/>
          <a:lstStyle/>
          <a:p>
            <a:pPr algn="just"/>
            <a:r>
              <a:rPr lang="id-ID" dirty="0" smtClean="0">
                <a:latin typeface="Calisto MT" pitchFamily="18" charset="0"/>
              </a:rPr>
              <a:t>Telah dibentuk Tim Pengendalian Gratifikasi RSUP Dr. Sardjito dengan Surat Keputusan Direktur Utama RSUP Dr. Sardjito nomor HK.02.04/ II / 8759 / 2014 tanggal 1 Agustus 2014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TriWahyu\Documents\Bluetooth Folder\20150910_090621.jpg"/>
          <p:cNvPicPr>
            <a:picLocks noGrp="1" noChangeAspect="1" noChangeArrowheads="1"/>
          </p:cNvPicPr>
          <p:nvPr>
            <p:ph idx="1"/>
          </p:nvPr>
        </p:nvPicPr>
        <p:blipFill>
          <a:blip r:embed="rId2" cstate="screen"/>
          <a:srcRect/>
          <a:stretch>
            <a:fillRect/>
          </a:stretch>
        </p:blipFill>
        <p:spPr bwMode="auto">
          <a:xfrm rot="5400000">
            <a:off x="1250145" y="-1250146"/>
            <a:ext cx="6643709" cy="914400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857256"/>
          </a:xfrm>
        </p:spPr>
        <p:txBody>
          <a:bodyPr>
            <a:normAutofit fontScale="90000"/>
          </a:bodyPr>
          <a:lstStyle/>
          <a:p>
            <a:r>
              <a:rPr lang="en-US" dirty="0" err="1" smtClean="0"/>
              <a:t>Distribusi</a:t>
            </a:r>
            <a:r>
              <a:rPr lang="en-US" dirty="0" smtClean="0"/>
              <a:t> </a:t>
            </a:r>
            <a:r>
              <a:rPr lang="en-US" dirty="0" err="1" smtClean="0"/>
              <a:t>Barang</a:t>
            </a:r>
            <a:r>
              <a:rPr lang="en-US" dirty="0" smtClean="0"/>
              <a:t>  </a:t>
            </a:r>
            <a:r>
              <a:rPr lang="en-US" dirty="0" err="1" smtClean="0"/>
              <a:t>Gratifikasi</a:t>
            </a:r>
            <a:r>
              <a:rPr lang="en-US" dirty="0" smtClean="0"/>
              <a:t> </a:t>
            </a:r>
            <a:r>
              <a:rPr lang="en-US" dirty="0" err="1" smtClean="0"/>
              <a:t>Kls</a:t>
            </a:r>
            <a:r>
              <a:rPr lang="en-US" dirty="0" smtClean="0"/>
              <a:t> 3</a:t>
            </a:r>
            <a:br>
              <a:rPr lang="en-US" dirty="0" smtClean="0"/>
            </a:br>
            <a:r>
              <a:rPr lang="en-US" dirty="0" err="1" smtClean="0"/>
              <a:t>Bangsal</a:t>
            </a:r>
            <a:r>
              <a:rPr lang="en-US" dirty="0" smtClean="0"/>
              <a:t> Dahlia </a:t>
            </a:r>
            <a:r>
              <a:rPr lang="en-US" dirty="0" err="1" smtClean="0"/>
              <a:t>dan</a:t>
            </a:r>
            <a:r>
              <a:rPr lang="en-US" dirty="0" smtClean="0"/>
              <a:t> </a:t>
            </a:r>
            <a:r>
              <a:rPr lang="en-US" dirty="0" err="1" smtClean="0"/>
              <a:t>Melati</a:t>
            </a:r>
            <a:r>
              <a:rPr lang="en-US" dirty="0" smtClean="0"/>
              <a:t>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714348" y="1500174"/>
            <a:ext cx="8001056" cy="4824412"/>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screen"/>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rved Left Arrow 20"/>
          <p:cNvSpPr/>
          <p:nvPr/>
        </p:nvSpPr>
        <p:spPr>
          <a:xfrm rot="13236311">
            <a:off x="3641725" y="3298825"/>
            <a:ext cx="915988" cy="303530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Times New Roman"/>
              <a:cs typeface="Times New Roman"/>
            </a:endParaRPr>
          </a:p>
        </p:txBody>
      </p:sp>
      <p:sp>
        <p:nvSpPr>
          <p:cNvPr id="2" name="Title 1"/>
          <p:cNvSpPr>
            <a:spLocks noGrp="1"/>
          </p:cNvSpPr>
          <p:nvPr>
            <p:ph type="title"/>
          </p:nvPr>
        </p:nvSpPr>
        <p:spPr>
          <a:xfrm>
            <a:off x="1142976" y="285728"/>
            <a:ext cx="3214710" cy="785818"/>
          </a:xfrm>
          <a:noFill/>
          <a:extLst>
            <a:ext uri="{909E8E84-426E-40DD-AFC4-6F175D3DCCD1}">
              <a14:hiddenFill xmlns:a14="http://schemas.microsoft.com/office/drawing/2010/main" xmlns="">
                <a:solidFill>
                  <a:srgbClr val="FFFFFF"/>
                </a:solidFill>
              </a14:hiddenFill>
            </a:ext>
          </a:extLst>
        </p:spPr>
        <p:style>
          <a:lnRef idx="2">
            <a:schemeClr val="accent5"/>
          </a:lnRef>
          <a:fillRef idx="1">
            <a:schemeClr val="lt1"/>
          </a:fillRef>
          <a:effectRef idx="0">
            <a:schemeClr val="accent5"/>
          </a:effectRef>
          <a:fontRef idx="minor">
            <a:schemeClr val="dk1"/>
          </a:fontRef>
        </p:style>
        <p:txBody>
          <a:bodyPr rtlCol="0">
            <a:normAutofit fontScale="90000"/>
          </a:bodyPr>
          <a:lstStyle/>
          <a:p>
            <a:pPr eaLnBrk="1" fontAlgn="auto" hangingPunct="1">
              <a:spcAft>
                <a:spcPts val="0"/>
              </a:spcAft>
              <a:defRPr/>
            </a:pPr>
            <a:r>
              <a:rPr lang="en-US" sz="2000" b="1" dirty="0" smtClean="0">
                <a:latin typeface="Times New Roman"/>
                <a:cs typeface="Times New Roman"/>
              </a:rPr>
              <a:t>PELAPORAN GRATIFIKASI</a:t>
            </a:r>
            <a:r>
              <a:rPr lang="id-ID" sz="2000" b="1" dirty="0" smtClean="0">
                <a:latin typeface="Times New Roman"/>
                <a:cs typeface="Times New Roman"/>
              </a:rPr>
              <a:t> ONLINE MELALUI WEB KEMENKES</a:t>
            </a:r>
            <a:endParaRPr lang="en-US" sz="2000" b="1" dirty="0">
              <a:latin typeface="Times New Roman"/>
              <a:cs typeface="Times New Roman"/>
            </a:endParaRPr>
          </a:p>
        </p:txBody>
      </p:sp>
      <p:graphicFrame>
        <p:nvGraphicFramePr>
          <p:cNvPr id="13" name="Content Placeholder 12"/>
          <p:cNvGraphicFramePr>
            <a:graphicFrameLocks noGrp="1"/>
          </p:cNvGraphicFramePr>
          <p:nvPr>
            <p:ph idx="1"/>
          </p:nvPr>
        </p:nvGraphicFramePr>
        <p:xfrm>
          <a:off x="2017573" y="1412776"/>
          <a:ext cx="7955027"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Slide Number Placeholder 19"/>
          <p:cNvSpPr>
            <a:spLocks noGrp="1"/>
          </p:cNvSpPr>
          <p:nvPr>
            <p:ph type="sldNum" sz="quarter" idx="12"/>
          </p:nvPr>
        </p:nvSpPr>
        <p:spPr bwMode="auto">
          <a:xfrm>
            <a:off x="7705725"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29B861-BC59-41BC-8167-F05FAA071290}" type="slidenum">
              <a:rPr lang="en-US" smtClean="0">
                <a:solidFill>
                  <a:srgbClr val="898989"/>
                </a:solidFill>
                <a:latin typeface="Times New Roman" panose="02020603050405020304" pitchFamily="18" charset="0"/>
                <a:cs typeface="Times New Roman" panose="02020603050405020304" pitchFamily="18" charset="0"/>
              </a:rPr>
              <a:pPr/>
              <a:t>43</a:t>
            </a:fld>
            <a:endParaRPr lang="en-US" smtClean="0">
              <a:solidFill>
                <a:srgbClr val="898989"/>
              </a:solidFill>
              <a:latin typeface="Times New Roman" panose="02020603050405020304" pitchFamily="18" charset="0"/>
              <a:cs typeface="Times New Roman" panose="02020603050405020304" pitchFamily="18" charset="0"/>
            </a:endParaRPr>
          </a:p>
        </p:txBody>
      </p:sp>
      <p:sp>
        <p:nvSpPr>
          <p:cNvPr id="17" name="Oval 16"/>
          <p:cNvSpPr/>
          <p:nvPr/>
        </p:nvSpPr>
        <p:spPr bwMode="auto">
          <a:xfrm>
            <a:off x="6156325" y="428604"/>
            <a:ext cx="1079500" cy="1157288"/>
          </a:xfrm>
          <a:prstGeom prst="ellipse">
            <a:avLst/>
          </a:prstGeom>
          <a:solidFill>
            <a:srgbClr val="FFC000"/>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p:spPr>
        <p:txBody>
          <a:bodyPr anchor="ctr"/>
          <a:lstStyle/>
          <a:p>
            <a:pPr algn="ctr">
              <a:defRPr/>
            </a:pPr>
            <a:r>
              <a:rPr lang="en-US" sz="2000" b="1" dirty="0">
                <a:solidFill>
                  <a:srgbClr val="FF0000"/>
                </a:solidFill>
                <a:latin typeface="Times New Roman"/>
                <a:cs typeface="Times New Roman"/>
              </a:rPr>
              <a:t>KPK</a:t>
            </a:r>
          </a:p>
        </p:txBody>
      </p:sp>
      <p:sp>
        <p:nvSpPr>
          <p:cNvPr id="26631" name="TextBox 13"/>
          <p:cNvSpPr txBox="1">
            <a:spLocks noChangeArrowheads="1"/>
          </p:cNvSpPr>
          <p:nvPr/>
        </p:nvSpPr>
        <p:spPr bwMode="auto">
          <a:xfrm>
            <a:off x="3095625" y="4932363"/>
            <a:ext cx="990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Times New Roman" panose="02020603050405020304" pitchFamily="18" charset="0"/>
                <a:ea typeface="宋体" panose="02010600030101010101" pitchFamily="2" charset="-122"/>
                <a:cs typeface="Times New Roman" panose="02020603050405020304" pitchFamily="18" charset="0"/>
              </a:rPr>
              <a:t>5 hari</a:t>
            </a:r>
          </a:p>
        </p:txBody>
      </p:sp>
      <p:sp>
        <p:nvSpPr>
          <p:cNvPr id="26632" name="TextBox 18"/>
          <p:cNvSpPr txBox="1">
            <a:spLocks noChangeArrowheads="1"/>
          </p:cNvSpPr>
          <p:nvPr/>
        </p:nvSpPr>
        <p:spPr bwMode="auto">
          <a:xfrm>
            <a:off x="3708400" y="2997200"/>
            <a:ext cx="9350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Times New Roman" panose="02020603050405020304" pitchFamily="18" charset="0"/>
                <a:ea typeface="宋体" panose="02010600030101010101" pitchFamily="2" charset="-122"/>
                <a:cs typeface="Times New Roman" panose="02020603050405020304" pitchFamily="18" charset="0"/>
              </a:rPr>
              <a:t>5 hari</a:t>
            </a:r>
          </a:p>
        </p:txBody>
      </p:sp>
      <p:sp>
        <p:nvSpPr>
          <p:cNvPr id="26633" name="TextBox 28"/>
          <p:cNvSpPr txBox="1">
            <a:spLocks noChangeArrowheads="1"/>
          </p:cNvSpPr>
          <p:nvPr/>
        </p:nvSpPr>
        <p:spPr bwMode="auto">
          <a:xfrm>
            <a:off x="2078038" y="2060575"/>
            <a:ext cx="10445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Times New Roman" panose="02020603050405020304" pitchFamily="18" charset="0"/>
                <a:ea typeface="宋体" panose="02010600030101010101" pitchFamily="2" charset="-122"/>
                <a:cs typeface="Times New Roman" panose="02020603050405020304" pitchFamily="18" charset="0"/>
              </a:rPr>
              <a:t>30 hari</a:t>
            </a:r>
          </a:p>
        </p:txBody>
      </p:sp>
      <p:sp>
        <p:nvSpPr>
          <p:cNvPr id="3" name="Curved Left Arrow 2"/>
          <p:cNvSpPr/>
          <p:nvPr/>
        </p:nvSpPr>
        <p:spPr>
          <a:xfrm rot="12810753">
            <a:off x="2495472" y="-289253"/>
            <a:ext cx="2239541" cy="6082307"/>
          </a:xfrm>
          <a:prstGeom prst="curvedLeftArrow">
            <a:avLst>
              <a:gd name="adj1" fmla="val 25000"/>
              <a:gd name="adj2" fmla="val 230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Times New Roman"/>
              <a:cs typeface="Times New Roman"/>
            </a:endParaRPr>
          </a:p>
        </p:txBody>
      </p:sp>
      <p:sp>
        <p:nvSpPr>
          <p:cNvPr id="30" name="Curved Left Arrow 29"/>
          <p:cNvSpPr/>
          <p:nvPr/>
        </p:nvSpPr>
        <p:spPr>
          <a:xfrm rot="12550655">
            <a:off x="4674149" y="2573743"/>
            <a:ext cx="559783" cy="211926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Times New Roman"/>
              <a:cs typeface="Times New Roman"/>
            </a:endParaRPr>
          </a:p>
        </p:txBody>
      </p:sp>
      <p:sp>
        <p:nvSpPr>
          <p:cNvPr id="31" name="Curved Left Arrow 30"/>
          <p:cNvSpPr/>
          <p:nvPr/>
        </p:nvSpPr>
        <p:spPr>
          <a:xfrm rot="13236311">
            <a:off x="3855393" y="4571647"/>
            <a:ext cx="550213" cy="13399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Times New Roman"/>
              <a:cs typeface="Times New Roman"/>
            </a:endParaRPr>
          </a:p>
        </p:txBody>
      </p:sp>
      <p:sp>
        <p:nvSpPr>
          <p:cNvPr id="32" name="Curved Left Arrow 31"/>
          <p:cNvSpPr/>
          <p:nvPr/>
        </p:nvSpPr>
        <p:spPr>
          <a:xfrm rot="12437899">
            <a:off x="5146675" y="2847975"/>
            <a:ext cx="584200" cy="1149350"/>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Times New Roman"/>
              <a:cs typeface="Times New Roman"/>
            </a:endParaRPr>
          </a:p>
        </p:txBody>
      </p:sp>
      <p:sp>
        <p:nvSpPr>
          <p:cNvPr id="26638" name="TextBox 32"/>
          <p:cNvSpPr txBox="1">
            <a:spLocks noChangeArrowheads="1"/>
          </p:cNvSpPr>
          <p:nvPr/>
        </p:nvSpPr>
        <p:spPr bwMode="auto">
          <a:xfrm>
            <a:off x="4500563" y="4067175"/>
            <a:ext cx="9350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Times New Roman" panose="02020603050405020304" pitchFamily="18" charset="0"/>
                <a:ea typeface="宋体" panose="02010600030101010101" pitchFamily="2" charset="-122"/>
                <a:cs typeface="Times New Roman" panose="02020603050405020304" pitchFamily="18" charset="0"/>
              </a:rPr>
              <a:t>5 hari</a:t>
            </a:r>
          </a:p>
        </p:txBody>
      </p:sp>
      <p:sp>
        <p:nvSpPr>
          <p:cNvPr id="35" name="Curved Left Arrow 34"/>
          <p:cNvSpPr/>
          <p:nvPr/>
        </p:nvSpPr>
        <p:spPr>
          <a:xfrm rot="12222275">
            <a:off x="5376863" y="1295400"/>
            <a:ext cx="647700" cy="15287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Times New Roman"/>
              <a:cs typeface="Times New Roman"/>
            </a:endParaRPr>
          </a:p>
        </p:txBody>
      </p:sp>
      <p:sp>
        <p:nvSpPr>
          <p:cNvPr id="26640" name="TextBox 35"/>
          <p:cNvSpPr txBox="1">
            <a:spLocks noChangeArrowheads="1"/>
          </p:cNvSpPr>
          <p:nvPr/>
        </p:nvSpPr>
        <p:spPr bwMode="auto">
          <a:xfrm>
            <a:off x="4500563" y="1916113"/>
            <a:ext cx="9350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Times New Roman" panose="02020603050405020304" pitchFamily="18" charset="0"/>
                <a:ea typeface="宋体" panose="02010600030101010101" pitchFamily="2" charset="-122"/>
                <a:cs typeface="Times New Roman" panose="02020603050405020304" pitchFamily="18" charset="0"/>
              </a:rPr>
              <a:t>15 hari</a:t>
            </a:r>
          </a:p>
        </p:txBody>
      </p:sp>
      <p:pic>
        <p:nvPicPr>
          <p:cNvPr id="26641" name="Picture 17"/>
          <p:cNvPicPr>
            <a:picLocks noChangeAspect="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304800" y="249238"/>
            <a:ext cx="68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42" name="Picture 18" descr="sehat-tanpa-korupsi.jpg"/>
          <p:cNvPicPr>
            <a:picLocks noChangeAspect="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7885113" y="188913"/>
            <a:ext cx="1103312" cy="126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43" name="Rectangle 21"/>
          <p:cNvSpPr>
            <a:spLocks noChangeArrowheads="1"/>
          </p:cNvSpPr>
          <p:nvPr/>
        </p:nvSpPr>
        <p:spPr bwMode="auto">
          <a:xfrm>
            <a:off x="0" y="5145088"/>
            <a:ext cx="26193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Times New Roman" panose="02020603050405020304" pitchFamily="18" charset="0"/>
              <a:buNone/>
            </a:pPr>
            <a:endParaRPr lang="en-US">
              <a:solidFill>
                <a:srgbClr val="000000"/>
              </a:solidFill>
              <a:ea typeface="宋体" panose="02010600030101010101" pitchFamily="2" charset="-122"/>
            </a:endParaRPr>
          </a:p>
        </p:txBody>
      </p:sp>
    </p:spTree>
    <p:extLst>
      <p:ext uri="{BB962C8B-B14F-4D97-AF65-F5344CB8AC3E}">
        <p14:creationId xmlns:p14="http://schemas.microsoft.com/office/powerpoint/2010/main" xmlns="" val="382739016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142852"/>
            <a:ext cx="8229600" cy="1143000"/>
          </a:xfrm>
        </p:spPr>
        <p:txBody>
          <a:bodyPr/>
          <a:lstStyle/>
          <a:p>
            <a:r>
              <a:rPr lang="id-ID" dirty="0" smtClean="0"/>
              <a:t>Apa yang harus dilakukan?</a:t>
            </a:r>
            <a:endParaRPr lang="id-ID" dirty="0"/>
          </a:p>
        </p:txBody>
      </p:sp>
      <p:sp>
        <p:nvSpPr>
          <p:cNvPr id="2" name="Content Placeholder 1"/>
          <p:cNvSpPr>
            <a:spLocks noGrp="1"/>
          </p:cNvSpPr>
          <p:nvPr>
            <p:ph idx="1"/>
          </p:nvPr>
        </p:nvSpPr>
        <p:spPr>
          <a:xfrm>
            <a:off x="457200" y="1481328"/>
            <a:ext cx="8329642" cy="4525963"/>
          </a:xfrm>
        </p:spPr>
        <p:txBody>
          <a:bodyPr>
            <a:normAutofit/>
          </a:bodyPr>
          <a:lstStyle/>
          <a:p>
            <a:r>
              <a:rPr lang="id-ID" dirty="0" smtClean="0"/>
              <a:t>Jika mengetahui atau mengalami praktik gratifikasi, laporkan ke :</a:t>
            </a:r>
          </a:p>
          <a:p>
            <a:pPr>
              <a:buNone/>
            </a:pPr>
            <a:endParaRPr lang="id-ID" dirty="0" smtClean="0"/>
          </a:p>
          <a:p>
            <a:pPr marL="624078" indent="-514350">
              <a:buAutoNum type="arabicPeriod"/>
            </a:pPr>
            <a:r>
              <a:rPr lang="id-ID" dirty="0" smtClean="0"/>
              <a:t>Tim Pengendalian Gratifikasi RSUP Dr. Sardjito</a:t>
            </a:r>
          </a:p>
          <a:p>
            <a:pPr marL="624078" indent="-514350">
              <a:buAutoNum type="arabicPeriod"/>
            </a:pPr>
            <a:r>
              <a:rPr lang="id-ID" dirty="0" smtClean="0"/>
              <a:t>Website Kementerian Kesehatan RI : </a:t>
            </a:r>
            <a:r>
              <a:rPr lang="id-ID" dirty="0" smtClean="0">
                <a:hlinkClick r:id="rId2"/>
              </a:rPr>
              <a:t>https://gratifikasi.ropeg-kemenkes.or.id/</a:t>
            </a:r>
            <a:endParaRPr lang="id-ID" dirty="0" smtClean="0"/>
          </a:p>
          <a:p>
            <a:pPr marL="624078" indent="-514350">
              <a:buAutoNum type="arabicPeriod"/>
            </a:pPr>
            <a:r>
              <a:rPr lang="id-ID" dirty="0" smtClean="0"/>
              <a:t>Website KPK : http://www.kpk.go.id/</a:t>
            </a:r>
          </a:p>
          <a:p>
            <a:endParaRPr lang="id-ID"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screen"/>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528" y="1340768"/>
            <a:ext cx="8640960" cy="2739751"/>
          </a:xfrm>
        </p:spPr>
        <p:txBody>
          <a:bodyPr>
            <a:normAutofit/>
          </a:bodyPr>
          <a:lstStyle/>
          <a:p>
            <a:pPr algn="ctr"/>
            <a:r>
              <a:rPr lang="en-US" sz="4000" b="1" dirty="0" smtClean="0">
                <a:ln w="12700">
                  <a:solidFill>
                    <a:schemeClr val="accent5"/>
                  </a:solidFill>
                  <a:prstDash val="solid"/>
                </a:ln>
                <a:solidFill>
                  <a:schemeClr val="tx1"/>
                </a:solidFill>
              </a:rPr>
              <a:t>SISTEM INFORMASI</a:t>
            </a:r>
            <a:br>
              <a:rPr lang="en-US" sz="4000" b="1" dirty="0" smtClean="0">
                <a:ln w="12700">
                  <a:solidFill>
                    <a:schemeClr val="accent5"/>
                  </a:solidFill>
                  <a:prstDash val="solid"/>
                </a:ln>
                <a:solidFill>
                  <a:schemeClr val="tx1"/>
                </a:solidFill>
              </a:rPr>
            </a:br>
            <a:r>
              <a:rPr lang="en-US" sz="4000" b="1" dirty="0" smtClean="0">
                <a:ln w="12700">
                  <a:solidFill>
                    <a:schemeClr val="accent5"/>
                  </a:solidFill>
                  <a:prstDash val="solid"/>
                </a:ln>
                <a:solidFill>
                  <a:schemeClr val="tx1"/>
                </a:solidFill>
              </a:rPr>
              <a:t>PELAPORAN GRATIFIKASI</a:t>
            </a:r>
            <a:r>
              <a:rPr lang="en-US" sz="4000" dirty="0" smtClean="0">
                <a:solidFill>
                  <a:schemeClr val="tx1"/>
                </a:solidFill>
                <a:effectLst>
                  <a:outerShdw blurRad="38100" dist="38100" dir="2700000" algn="tl">
                    <a:srgbClr val="000000">
                      <a:alpha val="43137"/>
                    </a:srgbClr>
                  </a:outerShdw>
                </a:effectLst>
              </a:rPr>
              <a:t/>
            </a:r>
            <a:br>
              <a:rPr lang="en-US" sz="4000" dirty="0" smtClean="0">
                <a:solidFill>
                  <a:schemeClr val="tx1"/>
                </a:solidFill>
                <a:effectLst>
                  <a:outerShdw blurRad="38100" dist="38100" dir="2700000" algn="tl">
                    <a:srgbClr val="000000">
                      <a:alpha val="43137"/>
                    </a:srgbClr>
                  </a:outerShdw>
                </a:effectLst>
              </a:rPr>
            </a:br>
            <a:r>
              <a:rPr lang="en-US" sz="4000" dirty="0">
                <a:solidFill>
                  <a:schemeClr val="tx1"/>
                </a:solidFill>
                <a:effectLst>
                  <a:outerShdw blurRad="38100" dist="38100" dir="2700000" algn="tl">
                    <a:srgbClr val="000000">
                      <a:alpha val="43137"/>
                    </a:srgbClr>
                  </a:outerShdw>
                </a:effectLst>
              </a:rPr>
              <a:t/>
            </a:r>
            <a:br>
              <a:rPr lang="en-US" sz="4000" dirty="0">
                <a:solidFill>
                  <a:schemeClr val="tx1"/>
                </a:solidFill>
                <a:effectLst>
                  <a:outerShdw blurRad="38100" dist="38100" dir="2700000" algn="tl">
                    <a:srgbClr val="000000">
                      <a:alpha val="43137"/>
                    </a:srgbClr>
                  </a:outerShdw>
                </a:effectLst>
              </a:rPr>
            </a:br>
            <a:r>
              <a:rPr lang="en-US" sz="4000" b="1" dirty="0" smtClean="0">
                <a:ln w="12700">
                  <a:solidFill>
                    <a:schemeClr val="accent5"/>
                  </a:solidFill>
                  <a:prstDash val="solid"/>
                </a:ln>
                <a:solidFill>
                  <a:schemeClr val="tx1"/>
                </a:solidFill>
              </a:rPr>
              <a:t>https://gratifikasi.ropeg-kemenkes.or.id</a:t>
            </a:r>
            <a:endParaRPr lang="id-ID"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16286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7010400" y="1248859"/>
            <a:ext cx="1914340" cy="553294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50" name="Rectangle 49"/>
          <p:cNvSpPr/>
          <p:nvPr/>
        </p:nvSpPr>
        <p:spPr>
          <a:xfrm>
            <a:off x="4705618" y="1250827"/>
            <a:ext cx="1923782" cy="21781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48" name="Rectangle 47"/>
          <p:cNvSpPr/>
          <p:nvPr/>
        </p:nvSpPr>
        <p:spPr>
          <a:xfrm>
            <a:off x="177028" y="1225924"/>
            <a:ext cx="1919217" cy="487007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44" name="Rectangle 43"/>
          <p:cNvSpPr/>
          <p:nvPr/>
        </p:nvSpPr>
        <p:spPr>
          <a:xfrm>
            <a:off x="2438400" y="1230068"/>
            <a:ext cx="1923782" cy="219893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p>
        </p:txBody>
      </p:sp>
      <p:sp>
        <p:nvSpPr>
          <p:cNvPr id="2" name="Title 1"/>
          <p:cNvSpPr>
            <a:spLocks noGrp="1"/>
          </p:cNvSpPr>
          <p:nvPr>
            <p:ph type="ctrTitle"/>
          </p:nvPr>
        </p:nvSpPr>
        <p:spPr>
          <a:xfrm>
            <a:off x="907961" y="332704"/>
            <a:ext cx="7328079" cy="734096"/>
          </a:xfrm>
        </p:spPr>
        <p:txBody>
          <a:bodyPr>
            <a:noAutofit/>
          </a:bodyPr>
          <a:lstStyle/>
          <a:p>
            <a:r>
              <a:rPr lang="en-US" sz="2550" b="1" dirty="0">
                <a:solidFill>
                  <a:schemeClr val="bg1"/>
                </a:solidFill>
              </a:rPr>
              <a:t>MEKANISME</a:t>
            </a:r>
            <a:br>
              <a:rPr lang="en-US" sz="2550" b="1" dirty="0">
                <a:solidFill>
                  <a:schemeClr val="bg1"/>
                </a:solidFill>
              </a:rPr>
            </a:br>
            <a:r>
              <a:rPr lang="en-US" sz="2550" b="1" dirty="0">
                <a:solidFill>
                  <a:schemeClr val="bg1"/>
                </a:solidFill>
              </a:rPr>
              <a:t>PELAPORAN GRATIFIKASI ONLINE</a:t>
            </a:r>
          </a:p>
        </p:txBody>
      </p:sp>
      <p:sp>
        <p:nvSpPr>
          <p:cNvPr id="4" name="Rectangle 3"/>
          <p:cNvSpPr/>
          <p:nvPr/>
        </p:nvSpPr>
        <p:spPr>
          <a:xfrm>
            <a:off x="318750" y="1371599"/>
            <a:ext cx="1586250" cy="5972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YBS/UPG</a:t>
            </a:r>
          </a:p>
        </p:txBody>
      </p:sp>
      <p:sp>
        <p:nvSpPr>
          <p:cNvPr id="5" name="Rectangle 4"/>
          <p:cNvSpPr/>
          <p:nvPr/>
        </p:nvSpPr>
        <p:spPr>
          <a:xfrm>
            <a:off x="2596434" y="1373588"/>
            <a:ext cx="1610126" cy="5953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UPG SATKER</a:t>
            </a:r>
          </a:p>
        </p:txBody>
      </p:sp>
      <p:sp>
        <p:nvSpPr>
          <p:cNvPr id="6" name="Rectangle 5"/>
          <p:cNvSpPr/>
          <p:nvPr/>
        </p:nvSpPr>
        <p:spPr>
          <a:xfrm>
            <a:off x="4826358" y="1371599"/>
            <a:ext cx="1676400" cy="597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UPG UNIT UTAMA</a:t>
            </a:r>
          </a:p>
        </p:txBody>
      </p:sp>
      <p:sp>
        <p:nvSpPr>
          <p:cNvPr id="7" name="Rectangle 6"/>
          <p:cNvSpPr/>
          <p:nvPr/>
        </p:nvSpPr>
        <p:spPr>
          <a:xfrm>
            <a:off x="7149182" y="1371599"/>
            <a:ext cx="1626697" cy="61290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UPG PUSAT</a:t>
            </a:r>
          </a:p>
        </p:txBody>
      </p:sp>
      <p:sp>
        <p:nvSpPr>
          <p:cNvPr id="8" name="Rectangle 7"/>
          <p:cNvSpPr/>
          <p:nvPr/>
        </p:nvSpPr>
        <p:spPr>
          <a:xfrm>
            <a:off x="253617" y="2302398"/>
            <a:ext cx="1727583" cy="196480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ENTRY PELAPORAN </a:t>
            </a:r>
          </a:p>
          <a:p>
            <a:r>
              <a:rPr lang="en-US" sz="1600" b="1" dirty="0"/>
              <a:t>1. Data </a:t>
            </a:r>
            <a:r>
              <a:rPr lang="en-US" sz="1600" b="1" dirty="0" err="1"/>
              <a:t>Pribadi</a:t>
            </a:r>
            <a:endParaRPr lang="en-US" sz="1600" b="1" dirty="0"/>
          </a:p>
          <a:p>
            <a:r>
              <a:rPr lang="en-US" sz="1600" b="1" dirty="0"/>
              <a:t>2. Data </a:t>
            </a:r>
            <a:r>
              <a:rPr lang="en-US" sz="1600" b="1" dirty="0" err="1"/>
              <a:t>Gratifikasi</a:t>
            </a:r>
            <a:endParaRPr lang="en-US" sz="1600" b="1" dirty="0"/>
          </a:p>
          <a:p>
            <a:r>
              <a:rPr lang="en-US" sz="1600" b="1" dirty="0"/>
              <a:t>3. </a:t>
            </a:r>
            <a:r>
              <a:rPr lang="en-US" sz="1600" b="1" dirty="0" err="1"/>
              <a:t>Bukti</a:t>
            </a:r>
            <a:endParaRPr lang="en-US" sz="1600" b="1" dirty="0"/>
          </a:p>
        </p:txBody>
      </p:sp>
      <p:sp>
        <p:nvSpPr>
          <p:cNvPr id="10" name="Rectangle 9"/>
          <p:cNvSpPr/>
          <p:nvPr/>
        </p:nvSpPr>
        <p:spPr>
          <a:xfrm>
            <a:off x="2553237" y="2304032"/>
            <a:ext cx="1670226" cy="7510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VALIDASI PELAPORAN</a:t>
            </a:r>
          </a:p>
        </p:txBody>
      </p:sp>
      <p:sp>
        <p:nvSpPr>
          <p:cNvPr id="11" name="Rectangle 10"/>
          <p:cNvSpPr/>
          <p:nvPr/>
        </p:nvSpPr>
        <p:spPr>
          <a:xfrm>
            <a:off x="4826358" y="2305908"/>
            <a:ext cx="1676400" cy="749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VALIDASI PELAPORAN</a:t>
            </a:r>
          </a:p>
        </p:txBody>
      </p:sp>
      <p:sp>
        <p:nvSpPr>
          <p:cNvPr id="12" name="Rectangle 11"/>
          <p:cNvSpPr/>
          <p:nvPr/>
        </p:nvSpPr>
        <p:spPr>
          <a:xfrm>
            <a:off x="7149182" y="2298879"/>
            <a:ext cx="1626697" cy="81393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VALIDASI PELAPORAN</a:t>
            </a:r>
          </a:p>
        </p:txBody>
      </p:sp>
      <p:sp>
        <p:nvSpPr>
          <p:cNvPr id="13" name="Rectangle 12"/>
          <p:cNvSpPr/>
          <p:nvPr/>
        </p:nvSpPr>
        <p:spPr>
          <a:xfrm>
            <a:off x="7149182" y="3453266"/>
            <a:ext cx="1626697" cy="81393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PENGANTAR </a:t>
            </a:r>
          </a:p>
          <a:p>
            <a:r>
              <a:rPr lang="en-US" sz="1600" b="1" dirty="0"/>
              <a:t>KE KPK</a:t>
            </a:r>
          </a:p>
        </p:txBody>
      </p:sp>
      <p:sp>
        <p:nvSpPr>
          <p:cNvPr id="14" name="Rectangle 13"/>
          <p:cNvSpPr/>
          <p:nvPr/>
        </p:nvSpPr>
        <p:spPr>
          <a:xfrm>
            <a:off x="7149182" y="4634368"/>
            <a:ext cx="1626697" cy="81393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FEEDBACK </a:t>
            </a:r>
          </a:p>
          <a:p>
            <a:r>
              <a:rPr lang="en-US" sz="1600" b="1" dirty="0"/>
              <a:t>DARI KPK</a:t>
            </a:r>
          </a:p>
        </p:txBody>
      </p:sp>
      <p:sp>
        <p:nvSpPr>
          <p:cNvPr id="15" name="Rectangle 14"/>
          <p:cNvSpPr/>
          <p:nvPr/>
        </p:nvSpPr>
        <p:spPr>
          <a:xfrm>
            <a:off x="7149182" y="5815470"/>
            <a:ext cx="1626697" cy="81393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FEEDBACK </a:t>
            </a:r>
          </a:p>
          <a:p>
            <a:r>
              <a:rPr lang="en-US" sz="1600" b="1" dirty="0"/>
              <a:t>KE SATKER/YBS</a:t>
            </a:r>
          </a:p>
        </p:txBody>
      </p:sp>
      <p:sp>
        <p:nvSpPr>
          <p:cNvPr id="24" name="TextBox 23"/>
          <p:cNvSpPr txBox="1"/>
          <p:nvPr/>
        </p:nvSpPr>
        <p:spPr>
          <a:xfrm>
            <a:off x="1600200" y="2299068"/>
            <a:ext cx="377026" cy="300082"/>
          </a:xfrm>
          <a:prstGeom prst="rect">
            <a:avLst/>
          </a:prstGeom>
          <a:noFill/>
          <a:ln w="12700">
            <a:solidFill>
              <a:schemeClr val="accent1"/>
            </a:solidFill>
          </a:ln>
        </p:spPr>
        <p:txBody>
          <a:bodyPr wrap="none" rtlCol="0">
            <a:spAutoFit/>
          </a:bodyPr>
          <a:lstStyle/>
          <a:p>
            <a:r>
              <a:rPr lang="en-US" sz="1350" b="1" dirty="0">
                <a:solidFill>
                  <a:srgbClr val="FF0000"/>
                </a:solidFill>
              </a:rPr>
              <a:t>1A</a:t>
            </a:r>
          </a:p>
        </p:txBody>
      </p:sp>
      <p:sp>
        <p:nvSpPr>
          <p:cNvPr id="27" name="TextBox 26"/>
          <p:cNvSpPr txBox="1"/>
          <p:nvPr/>
        </p:nvSpPr>
        <p:spPr>
          <a:xfrm>
            <a:off x="6132144" y="2298879"/>
            <a:ext cx="370614" cy="300082"/>
          </a:xfrm>
          <a:prstGeom prst="rect">
            <a:avLst/>
          </a:prstGeom>
          <a:noFill/>
          <a:ln w="12700">
            <a:solidFill>
              <a:schemeClr val="accent1">
                <a:shade val="50000"/>
              </a:schemeClr>
            </a:solidFill>
          </a:ln>
        </p:spPr>
        <p:txBody>
          <a:bodyPr wrap="none" rtlCol="0">
            <a:spAutoFit/>
          </a:bodyPr>
          <a:lstStyle/>
          <a:p>
            <a:r>
              <a:rPr lang="en-US" sz="1350" b="1" dirty="0">
                <a:solidFill>
                  <a:srgbClr val="FF0000"/>
                </a:solidFill>
              </a:rPr>
              <a:t>2B</a:t>
            </a:r>
          </a:p>
        </p:txBody>
      </p:sp>
      <p:sp>
        <p:nvSpPr>
          <p:cNvPr id="28" name="TextBox 27"/>
          <p:cNvSpPr txBox="1"/>
          <p:nvPr/>
        </p:nvSpPr>
        <p:spPr>
          <a:xfrm>
            <a:off x="3839732" y="2306369"/>
            <a:ext cx="377026" cy="300082"/>
          </a:xfrm>
          <a:prstGeom prst="rect">
            <a:avLst/>
          </a:prstGeom>
          <a:noFill/>
          <a:ln w="12700">
            <a:solidFill>
              <a:schemeClr val="accent1"/>
            </a:solidFill>
          </a:ln>
        </p:spPr>
        <p:txBody>
          <a:bodyPr wrap="none" rtlCol="0">
            <a:spAutoFit/>
          </a:bodyPr>
          <a:lstStyle/>
          <a:p>
            <a:r>
              <a:rPr lang="en-US" sz="1350" b="1" dirty="0">
                <a:solidFill>
                  <a:srgbClr val="FF0000"/>
                </a:solidFill>
              </a:rPr>
              <a:t>2A</a:t>
            </a:r>
          </a:p>
        </p:txBody>
      </p:sp>
      <p:cxnSp>
        <p:nvCxnSpPr>
          <p:cNvPr id="34" name="Straight Arrow Connector 33"/>
          <p:cNvCxnSpPr/>
          <p:nvPr/>
        </p:nvCxnSpPr>
        <p:spPr>
          <a:xfrm>
            <a:off x="6535323" y="2705844"/>
            <a:ext cx="613859"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2"/>
            <a:endCxn id="13" idx="0"/>
          </p:cNvCxnSpPr>
          <p:nvPr/>
        </p:nvCxnSpPr>
        <p:spPr>
          <a:xfrm>
            <a:off x="7962531" y="3112809"/>
            <a:ext cx="0" cy="34045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3" idx="2"/>
            <a:endCxn id="14" idx="0"/>
          </p:cNvCxnSpPr>
          <p:nvPr/>
        </p:nvCxnSpPr>
        <p:spPr>
          <a:xfrm>
            <a:off x="7962531" y="4267196"/>
            <a:ext cx="0" cy="3671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4" idx="2"/>
            <a:endCxn id="15" idx="0"/>
          </p:cNvCxnSpPr>
          <p:nvPr/>
        </p:nvCxnSpPr>
        <p:spPr>
          <a:xfrm>
            <a:off x="7962531" y="5448298"/>
            <a:ext cx="0" cy="3671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496837" y="3453266"/>
            <a:ext cx="272832" cy="300082"/>
          </a:xfrm>
          <a:prstGeom prst="rect">
            <a:avLst/>
          </a:prstGeom>
          <a:noFill/>
          <a:ln w="12700">
            <a:solidFill>
              <a:schemeClr val="accent1">
                <a:shade val="50000"/>
              </a:schemeClr>
            </a:solidFill>
          </a:ln>
        </p:spPr>
        <p:txBody>
          <a:bodyPr wrap="none" rtlCol="0">
            <a:spAutoFit/>
          </a:bodyPr>
          <a:lstStyle/>
          <a:p>
            <a:r>
              <a:rPr lang="en-US" sz="1350" b="1" dirty="0">
                <a:solidFill>
                  <a:srgbClr val="FF0000"/>
                </a:solidFill>
              </a:rPr>
              <a:t>4</a:t>
            </a:r>
          </a:p>
        </p:txBody>
      </p:sp>
      <p:sp>
        <p:nvSpPr>
          <p:cNvPr id="43" name="TextBox 42"/>
          <p:cNvSpPr txBox="1"/>
          <p:nvPr/>
        </p:nvSpPr>
        <p:spPr>
          <a:xfrm>
            <a:off x="8496837" y="2286000"/>
            <a:ext cx="272832" cy="300082"/>
          </a:xfrm>
          <a:prstGeom prst="rect">
            <a:avLst/>
          </a:prstGeom>
          <a:noFill/>
          <a:ln w="12700">
            <a:solidFill>
              <a:schemeClr val="accent1">
                <a:shade val="50000"/>
              </a:schemeClr>
            </a:solidFill>
          </a:ln>
        </p:spPr>
        <p:txBody>
          <a:bodyPr wrap="none" rtlCol="0">
            <a:spAutoFit/>
          </a:bodyPr>
          <a:lstStyle/>
          <a:p>
            <a:r>
              <a:rPr lang="en-US" sz="1350" b="1" dirty="0">
                <a:solidFill>
                  <a:srgbClr val="FF0000"/>
                </a:solidFill>
              </a:rPr>
              <a:t>3</a:t>
            </a:r>
          </a:p>
        </p:txBody>
      </p:sp>
      <p:sp>
        <p:nvSpPr>
          <p:cNvPr id="56" name="TextBox 55"/>
          <p:cNvSpPr txBox="1"/>
          <p:nvPr/>
        </p:nvSpPr>
        <p:spPr>
          <a:xfrm>
            <a:off x="8490168" y="4640039"/>
            <a:ext cx="272832" cy="300082"/>
          </a:xfrm>
          <a:prstGeom prst="rect">
            <a:avLst/>
          </a:prstGeom>
          <a:noFill/>
          <a:ln w="12700">
            <a:solidFill>
              <a:schemeClr val="accent1">
                <a:shade val="50000"/>
              </a:schemeClr>
            </a:solidFill>
          </a:ln>
        </p:spPr>
        <p:txBody>
          <a:bodyPr wrap="none" rtlCol="0">
            <a:spAutoFit/>
          </a:bodyPr>
          <a:lstStyle/>
          <a:p>
            <a:r>
              <a:rPr lang="en-US" sz="1350" b="1" dirty="0">
                <a:solidFill>
                  <a:srgbClr val="FF0000"/>
                </a:solidFill>
              </a:rPr>
              <a:t>5</a:t>
            </a:r>
          </a:p>
        </p:txBody>
      </p:sp>
      <p:sp>
        <p:nvSpPr>
          <p:cNvPr id="57" name="TextBox 56"/>
          <p:cNvSpPr txBox="1"/>
          <p:nvPr/>
        </p:nvSpPr>
        <p:spPr>
          <a:xfrm>
            <a:off x="8503047" y="5816958"/>
            <a:ext cx="272832" cy="300082"/>
          </a:xfrm>
          <a:prstGeom prst="rect">
            <a:avLst/>
          </a:prstGeom>
          <a:noFill/>
          <a:ln w="12700">
            <a:solidFill>
              <a:schemeClr val="accent1">
                <a:shade val="50000"/>
              </a:schemeClr>
            </a:solidFill>
          </a:ln>
        </p:spPr>
        <p:txBody>
          <a:bodyPr wrap="none" rtlCol="0">
            <a:spAutoFit/>
          </a:bodyPr>
          <a:lstStyle/>
          <a:p>
            <a:r>
              <a:rPr lang="en-US" sz="1350" b="1" dirty="0">
                <a:solidFill>
                  <a:srgbClr val="FF0000"/>
                </a:solidFill>
              </a:rPr>
              <a:t>6</a:t>
            </a:r>
          </a:p>
        </p:txBody>
      </p:sp>
      <p:sp>
        <p:nvSpPr>
          <p:cNvPr id="35" name="Rectangle 34"/>
          <p:cNvSpPr/>
          <p:nvPr/>
        </p:nvSpPr>
        <p:spPr>
          <a:xfrm>
            <a:off x="253617" y="4572000"/>
            <a:ext cx="1727583" cy="13031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PERIKSA </a:t>
            </a:r>
            <a:r>
              <a:rPr lang="en-US" sz="1600" b="1" dirty="0"/>
              <a:t>L</a:t>
            </a:r>
            <a:r>
              <a:rPr lang="en-US" sz="1600" b="1" dirty="0" smtClean="0"/>
              <a:t>APORAN</a:t>
            </a:r>
            <a:r>
              <a:rPr lang="en-US" sz="1600" b="1" dirty="0"/>
              <a:t>/</a:t>
            </a:r>
          </a:p>
          <a:p>
            <a:pPr algn="ctr"/>
            <a:r>
              <a:rPr lang="en-US" sz="1600" b="1" dirty="0"/>
              <a:t>MONITORING LAPORAN</a:t>
            </a:r>
          </a:p>
        </p:txBody>
      </p:sp>
      <p:cxnSp>
        <p:nvCxnSpPr>
          <p:cNvPr id="16" name="Elbow Connector 15"/>
          <p:cNvCxnSpPr/>
          <p:nvPr/>
        </p:nvCxnSpPr>
        <p:spPr>
          <a:xfrm rot="5400000" flipH="1" flipV="1">
            <a:off x="5131644" y="1040557"/>
            <a:ext cx="235708" cy="3793396"/>
          </a:xfrm>
          <a:prstGeom prst="bentConnector4">
            <a:avLst>
              <a:gd name="adj1" fmla="val -277293"/>
              <a:gd name="adj2" fmla="val 90544"/>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10" idx="1"/>
          </p:cNvCxnSpPr>
          <p:nvPr/>
        </p:nvCxnSpPr>
        <p:spPr>
          <a:xfrm>
            <a:off x="1982575" y="2667000"/>
            <a:ext cx="570662" cy="1257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61465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smtClean="0"/>
              <a:t>Halaman</a:t>
            </a:r>
            <a:r>
              <a:rPr lang="en-US" dirty="0" smtClean="0"/>
              <a:t> Home</a:t>
            </a:r>
            <a:endParaRPr lang="en-US" dirty="0"/>
          </a:p>
        </p:txBody>
      </p:sp>
      <p:pic>
        <p:nvPicPr>
          <p:cNvPr id="5" name="Picture 4"/>
          <p:cNvPicPr>
            <a:picLocks noChangeAspect="1"/>
          </p:cNvPicPr>
          <p:nvPr/>
        </p:nvPicPr>
        <p:blipFill rotWithShape="1">
          <a:blip r:embed="rId2"/>
          <a:srcRect/>
          <a:stretch/>
        </p:blipFill>
        <p:spPr>
          <a:xfrm>
            <a:off x="1" y="838200"/>
            <a:ext cx="9144000" cy="6019800"/>
          </a:xfrm>
          <a:prstGeom prst="rect">
            <a:avLst/>
          </a:prstGeom>
        </p:spPr>
      </p:pic>
    </p:spTree>
    <p:extLst>
      <p:ext uri="{BB962C8B-B14F-4D97-AF65-F5344CB8AC3E}">
        <p14:creationId xmlns="" xmlns:p14="http://schemas.microsoft.com/office/powerpoint/2010/main" val="2282319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20" y="274638"/>
            <a:ext cx="8229600" cy="511156"/>
          </a:xfrm>
        </p:spPr>
        <p:txBody>
          <a:bodyPr>
            <a:normAutofit/>
          </a:bodyPr>
          <a:lstStyle/>
          <a:p>
            <a:r>
              <a:rPr lang="en-US" sz="1800" dirty="0" smtClean="0"/>
              <a:t>Timeline RSUP  Dr</a:t>
            </a:r>
            <a:r>
              <a:rPr lang="id-ID" sz="1800" dirty="0" smtClean="0"/>
              <a:t>.</a:t>
            </a:r>
            <a:r>
              <a:rPr lang="en-US" sz="1800" dirty="0" smtClean="0"/>
              <a:t> </a:t>
            </a:r>
            <a:r>
              <a:rPr lang="en-US" sz="1800" dirty="0" err="1" smtClean="0"/>
              <a:t>Sardjito</a:t>
            </a:r>
            <a:r>
              <a:rPr lang="en-US" sz="1800" dirty="0" smtClean="0"/>
              <a:t> </a:t>
            </a:r>
            <a:r>
              <a:rPr lang="en-US" sz="1800" dirty="0" err="1" smtClean="0"/>
              <a:t>menuju</a:t>
            </a:r>
            <a:r>
              <a:rPr lang="en-US" sz="1800" dirty="0" smtClean="0"/>
              <a:t> Wilayah </a:t>
            </a:r>
            <a:r>
              <a:rPr lang="en-US" sz="1800" dirty="0" err="1" smtClean="0"/>
              <a:t>Bebas</a:t>
            </a:r>
            <a:r>
              <a:rPr lang="en-US" sz="1800" dirty="0" smtClean="0"/>
              <a:t> </a:t>
            </a:r>
            <a:r>
              <a:rPr lang="id-ID" sz="1800" dirty="0" smtClean="0"/>
              <a:t>dari </a:t>
            </a:r>
            <a:r>
              <a:rPr lang="en-US" sz="1800" dirty="0" err="1" smtClean="0"/>
              <a:t>Korupsi</a:t>
            </a:r>
            <a:r>
              <a:rPr lang="en-US" sz="1800" dirty="0" smtClean="0"/>
              <a:t> </a:t>
            </a:r>
            <a:r>
              <a:rPr lang="id-ID" sz="1800" dirty="0" smtClean="0"/>
              <a:t>(WBK)</a:t>
            </a:r>
            <a:endParaRPr lang="en-US" sz="1800" dirty="0"/>
          </a:p>
        </p:txBody>
      </p:sp>
      <p:graphicFrame>
        <p:nvGraphicFramePr>
          <p:cNvPr id="4" name="Content Placeholder 3"/>
          <p:cNvGraphicFramePr>
            <a:graphicFrameLocks noGrp="1"/>
          </p:cNvGraphicFramePr>
          <p:nvPr>
            <p:ph idx="1"/>
          </p:nvPr>
        </p:nvGraphicFramePr>
        <p:xfrm>
          <a:off x="357158" y="857232"/>
          <a:ext cx="8229599" cy="5015865"/>
        </p:xfrm>
        <a:graphic>
          <a:graphicData uri="http://schemas.openxmlformats.org/drawingml/2006/table">
            <a:tbl>
              <a:tblPr firstRow="1" bandRow="1">
                <a:tableStyleId>{5C22544A-7EE6-4342-B048-85BDC9FD1C3A}</a:tableStyleId>
              </a:tblPr>
              <a:tblGrid>
                <a:gridCol w="471462"/>
                <a:gridCol w="4714908"/>
                <a:gridCol w="714380"/>
                <a:gridCol w="571504"/>
                <a:gridCol w="571504"/>
                <a:gridCol w="571504"/>
                <a:gridCol w="614337"/>
              </a:tblGrid>
              <a:tr h="161912">
                <a:tc gridSpan="2">
                  <a:txBody>
                    <a:bodyPr/>
                    <a:lstStyle/>
                    <a:p>
                      <a:pPr algn="l" fontAlgn="b"/>
                      <a:r>
                        <a:rPr lang="id-ID" sz="2000" b="1" i="0" u="none" strike="noStrike" dirty="0">
                          <a:solidFill>
                            <a:srgbClr val="000000"/>
                          </a:solidFill>
                          <a:latin typeface="Calibri"/>
                        </a:rPr>
                        <a:t>Tahun 2014</a:t>
                      </a:r>
                    </a:p>
                  </a:txBody>
                  <a:tcPr marL="9525" marR="9525" marT="9525" marB="0" anchor="b"/>
                </a:tc>
                <a:tc hMerge="1">
                  <a:txBody>
                    <a:bodyPr/>
                    <a:lstStyle/>
                    <a:p>
                      <a:endParaRPr lang="id-ID"/>
                    </a:p>
                  </a:txBody>
                  <a:tcPr/>
                </a:tc>
                <a:tc>
                  <a:txBody>
                    <a:bodyPr/>
                    <a:lstStyle/>
                    <a:p>
                      <a:pPr algn="ctr" fontAlgn="ctr"/>
                      <a:endParaRPr lang="id-ID" sz="1100" b="0" i="0" u="none" strike="noStrike">
                        <a:solidFill>
                          <a:srgbClr val="000000"/>
                        </a:solidFill>
                        <a:latin typeface="Calibri"/>
                      </a:endParaRPr>
                    </a:p>
                  </a:txBody>
                  <a:tcPr marL="9525" marR="9525" marT="9525" marB="0" anchor="ctr"/>
                </a:tc>
                <a:tc>
                  <a:txBody>
                    <a:bodyPr/>
                    <a:lstStyle/>
                    <a:p>
                      <a:pPr algn="ctr" fontAlgn="ctr"/>
                      <a:endParaRPr lang="id-ID" sz="1100" b="0" i="0" u="none" strike="noStrike">
                        <a:solidFill>
                          <a:srgbClr val="000000"/>
                        </a:solidFill>
                        <a:latin typeface="Calibri"/>
                      </a:endParaRPr>
                    </a:p>
                  </a:txBody>
                  <a:tcPr marL="9525" marR="9525" marT="9525" marB="0" anchor="ctr"/>
                </a:tc>
                <a:tc>
                  <a:txBody>
                    <a:bodyPr/>
                    <a:lstStyle/>
                    <a:p>
                      <a:pPr algn="ctr" fontAlgn="ctr"/>
                      <a:endParaRPr lang="id-ID" sz="1100" b="0" i="0" u="none" strike="noStrike">
                        <a:solidFill>
                          <a:srgbClr val="000000"/>
                        </a:solidFill>
                        <a:latin typeface="Calibri"/>
                      </a:endParaRPr>
                    </a:p>
                  </a:txBody>
                  <a:tcPr marL="9525" marR="9525" marT="9525" marB="0" anchor="ctr"/>
                </a:tc>
                <a:tc>
                  <a:txBody>
                    <a:bodyPr/>
                    <a:lstStyle/>
                    <a:p>
                      <a:pPr algn="ctr" fontAlgn="ctr"/>
                      <a:endParaRPr lang="id-ID" sz="1100" b="0" i="0" u="none" strike="noStrike">
                        <a:solidFill>
                          <a:srgbClr val="000000"/>
                        </a:solidFill>
                        <a:latin typeface="Calibri"/>
                      </a:endParaRPr>
                    </a:p>
                  </a:txBody>
                  <a:tcPr marL="9525" marR="9525" marT="9525" marB="0" anchor="ctr"/>
                </a:tc>
                <a:tc>
                  <a:txBody>
                    <a:bodyPr/>
                    <a:lstStyle/>
                    <a:p>
                      <a:pPr algn="ctr" fontAlgn="ctr"/>
                      <a:endParaRPr lang="id-ID" sz="1100" b="0" i="0" u="none" strike="noStrike">
                        <a:solidFill>
                          <a:srgbClr val="000000"/>
                        </a:solidFill>
                        <a:latin typeface="Calibri"/>
                      </a:endParaRPr>
                    </a:p>
                  </a:txBody>
                  <a:tcPr marL="9525" marR="9525" marT="9525" marB="0" anchor="ctr"/>
                </a:tc>
              </a:tr>
              <a:tr h="370840">
                <a:tc>
                  <a:txBody>
                    <a:bodyPr/>
                    <a:lstStyle/>
                    <a:p>
                      <a:pPr algn="ctr" fontAlgn="b"/>
                      <a:r>
                        <a:rPr lang="id-ID" sz="1600" b="0" i="1" u="none" strike="noStrike" dirty="0">
                          <a:solidFill>
                            <a:srgbClr val="000000"/>
                          </a:solidFill>
                          <a:latin typeface="Calibri"/>
                        </a:rPr>
                        <a:t>No</a:t>
                      </a:r>
                    </a:p>
                  </a:txBody>
                  <a:tcPr marL="9525" marR="9525" marT="9525" marB="0" anchor="b"/>
                </a:tc>
                <a:tc>
                  <a:txBody>
                    <a:bodyPr/>
                    <a:lstStyle/>
                    <a:p>
                      <a:pPr algn="ctr" fontAlgn="b"/>
                      <a:r>
                        <a:rPr lang="id-ID" sz="1600" b="0" i="1" u="none" strike="noStrike" dirty="0">
                          <a:solidFill>
                            <a:srgbClr val="000000"/>
                          </a:solidFill>
                          <a:latin typeface="Calibri"/>
                        </a:rPr>
                        <a:t>Uraian Kegiatan</a:t>
                      </a:r>
                    </a:p>
                  </a:txBody>
                  <a:tcPr marL="9525" marR="9525" marT="9525" marB="0" anchor="b"/>
                </a:tc>
                <a:tc>
                  <a:txBody>
                    <a:bodyPr/>
                    <a:lstStyle/>
                    <a:p>
                      <a:pPr algn="ctr" fontAlgn="ctr"/>
                      <a:r>
                        <a:rPr lang="id-ID" sz="1600" b="0" i="1" u="none" strike="noStrike">
                          <a:solidFill>
                            <a:srgbClr val="000000"/>
                          </a:solidFill>
                          <a:latin typeface="Calibri"/>
                        </a:rPr>
                        <a:t>Agust</a:t>
                      </a:r>
                    </a:p>
                  </a:txBody>
                  <a:tcPr marL="9525" marR="9525" marT="9525" marB="0" anchor="ctr"/>
                </a:tc>
                <a:tc>
                  <a:txBody>
                    <a:bodyPr/>
                    <a:lstStyle/>
                    <a:p>
                      <a:pPr algn="ctr" fontAlgn="ctr"/>
                      <a:r>
                        <a:rPr lang="id-ID" sz="1600" b="0" i="1" u="none" strike="noStrike">
                          <a:solidFill>
                            <a:srgbClr val="000000"/>
                          </a:solidFill>
                          <a:latin typeface="Calibri"/>
                        </a:rPr>
                        <a:t>Sept</a:t>
                      </a:r>
                    </a:p>
                  </a:txBody>
                  <a:tcPr marL="9525" marR="9525" marT="9525" marB="0" anchor="ctr"/>
                </a:tc>
                <a:tc>
                  <a:txBody>
                    <a:bodyPr/>
                    <a:lstStyle/>
                    <a:p>
                      <a:pPr algn="ctr" fontAlgn="ctr"/>
                      <a:r>
                        <a:rPr lang="id-ID" sz="1600" b="0" i="1" u="none" strike="noStrike">
                          <a:solidFill>
                            <a:srgbClr val="000000"/>
                          </a:solidFill>
                          <a:latin typeface="Calibri"/>
                        </a:rPr>
                        <a:t>Okt</a:t>
                      </a:r>
                    </a:p>
                  </a:txBody>
                  <a:tcPr marL="9525" marR="9525" marT="9525" marB="0" anchor="ctr"/>
                </a:tc>
                <a:tc>
                  <a:txBody>
                    <a:bodyPr/>
                    <a:lstStyle/>
                    <a:p>
                      <a:pPr algn="ctr" fontAlgn="ctr"/>
                      <a:r>
                        <a:rPr lang="id-ID" sz="1600" b="0" i="1" u="none" strike="noStrike">
                          <a:solidFill>
                            <a:srgbClr val="000000"/>
                          </a:solidFill>
                          <a:latin typeface="Calibri"/>
                        </a:rPr>
                        <a:t>Nov</a:t>
                      </a:r>
                    </a:p>
                  </a:txBody>
                  <a:tcPr marL="9525" marR="9525" marT="9525" marB="0" anchor="ctr"/>
                </a:tc>
                <a:tc>
                  <a:txBody>
                    <a:bodyPr/>
                    <a:lstStyle/>
                    <a:p>
                      <a:pPr algn="ctr" fontAlgn="ctr"/>
                      <a:r>
                        <a:rPr lang="id-ID" sz="1600" b="0" i="1" u="none" strike="noStrike">
                          <a:solidFill>
                            <a:srgbClr val="000000"/>
                          </a:solidFill>
                          <a:latin typeface="Calibri"/>
                        </a:rPr>
                        <a:t>Des</a:t>
                      </a:r>
                    </a:p>
                  </a:txBody>
                  <a:tcPr marL="9525" marR="9525" marT="9525" marB="0" anchor="ctr"/>
                </a:tc>
              </a:tr>
              <a:tr h="370840">
                <a:tc>
                  <a:txBody>
                    <a:bodyPr/>
                    <a:lstStyle/>
                    <a:p>
                      <a:pPr algn="ctr" fontAlgn="t"/>
                      <a:r>
                        <a:rPr lang="id-ID" sz="1600" b="0" i="0" u="none" strike="noStrike" dirty="0">
                          <a:solidFill>
                            <a:srgbClr val="000000"/>
                          </a:solidFill>
                          <a:latin typeface="Calibri"/>
                        </a:rPr>
                        <a:t>1</a:t>
                      </a:r>
                    </a:p>
                  </a:txBody>
                  <a:tcPr marL="9525" marR="9525" marT="9525" marB="0"/>
                </a:tc>
                <a:tc>
                  <a:txBody>
                    <a:bodyPr/>
                    <a:lstStyle/>
                    <a:p>
                      <a:pPr algn="l" fontAlgn="b"/>
                      <a:r>
                        <a:rPr lang="id-ID" sz="1600" b="0" i="0" u="none" strike="noStrike" dirty="0">
                          <a:solidFill>
                            <a:srgbClr val="000000"/>
                          </a:solidFill>
                          <a:latin typeface="Calibri"/>
                        </a:rPr>
                        <a:t>Pembentukan Tim Pengendalian Gratifikasi RSS</a:t>
                      </a:r>
                    </a:p>
                  </a:txBody>
                  <a:tcPr marL="9525" marR="9525" marT="9525" marB="0" anchor="b"/>
                </a:tc>
                <a:tc>
                  <a:txBody>
                    <a:bodyPr/>
                    <a:lstStyle/>
                    <a:p>
                      <a:pPr algn="ctr" fontAlgn="ctr"/>
                      <a:r>
                        <a:rPr lang="id-ID" sz="1600" b="0" i="0" u="none" strike="noStrike">
                          <a:solidFill>
                            <a:srgbClr val="000000"/>
                          </a:solidFill>
                          <a:latin typeface="Calibri"/>
                        </a:rPr>
                        <a:t>1</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r>
              <a:tr h="370840">
                <a:tc>
                  <a:txBody>
                    <a:bodyPr/>
                    <a:lstStyle/>
                    <a:p>
                      <a:pPr algn="ctr" fontAlgn="t"/>
                      <a:r>
                        <a:rPr lang="id-ID" sz="1600" b="0" i="0" u="none" strike="noStrike">
                          <a:solidFill>
                            <a:srgbClr val="000000"/>
                          </a:solidFill>
                          <a:latin typeface="Calibri"/>
                        </a:rPr>
                        <a:t>2</a:t>
                      </a:r>
                    </a:p>
                  </a:txBody>
                  <a:tcPr marL="9525" marR="9525" marT="9525" marB="0"/>
                </a:tc>
                <a:tc>
                  <a:txBody>
                    <a:bodyPr/>
                    <a:lstStyle/>
                    <a:p>
                      <a:pPr algn="l" fontAlgn="b"/>
                      <a:r>
                        <a:rPr lang="id-ID" sz="1600" b="0" i="0" u="none" strike="noStrike" dirty="0">
                          <a:solidFill>
                            <a:srgbClr val="000000"/>
                          </a:solidFill>
                          <a:latin typeface="Calibri"/>
                        </a:rPr>
                        <a:t>Penyusunan Juknis Pengendalian Gratifikasi di RSUP Dr. Sardjito</a:t>
                      </a:r>
                    </a:p>
                  </a:txBody>
                  <a:tcPr marL="9525" marR="9525" marT="9525" marB="0" anchor="b"/>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r>
              <a:tr h="370840">
                <a:tc>
                  <a:txBody>
                    <a:bodyPr/>
                    <a:lstStyle/>
                    <a:p>
                      <a:pPr algn="ctr" fontAlgn="t"/>
                      <a:r>
                        <a:rPr lang="id-ID" sz="1600" b="0" i="0" u="none" strike="noStrike">
                          <a:solidFill>
                            <a:srgbClr val="000000"/>
                          </a:solidFill>
                          <a:latin typeface="Calibri"/>
                        </a:rPr>
                        <a:t>3</a:t>
                      </a:r>
                    </a:p>
                  </a:txBody>
                  <a:tcPr marL="9525" marR="9525" marT="9525" marB="0"/>
                </a:tc>
                <a:tc>
                  <a:txBody>
                    <a:bodyPr/>
                    <a:lstStyle/>
                    <a:p>
                      <a:pPr algn="l" fontAlgn="b"/>
                      <a:r>
                        <a:rPr lang="id-ID" sz="1600" b="0" i="0" u="none" strike="noStrike" dirty="0">
                          <a:solidFill>
                            <a:srgbClr val="000000"/>
                          </a:solidFill>
                          <a:latin typeface="Calibri"/>
                        </a:rPr>
                        <a:t>Penyusunan Formulir Konsultasi dan Pelaporan Gratifikasi</a:t>
                      </a:r>
                    </a:p>
                  </a:txBody>
                  <a:tcPr marL="9525" marR="9525" marT="9525" marB="0" anchor="b"/>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r>
              <a:tr h="370840">
                <a:tc>
                  <a:txBody>
                    <a:bodyPr/>
                    <a:lstStyle/>
                    <a:p>
                      <a:pPr algn="ctr" fontAlgn="t"/>
                      <a:r>
                        <a:rPr lang="id-ID" sz="1600" b="0" i="0" u="none" strike="noStrike">
                          <a:solidFill>
                            <a:srgbClr val="000000"/>
                          </a:solidFill>
                          <a:latin typeface="Calibri"/>
                        </a:rPr>
                        <a:t>4</a:t>
                      </a:r>
                    </a:p>
                  </a:txBody>
                  <a:tcPr marL="9525" marR="9525" marT="9525" marB="0"/>
                </a:tc>
                <a:tc>
                  <a:txBody>
                    <a:bodyPr/>
                    <a:lstStyle/>
                    <a:p>
                      <a:pPr algn="l" fontAlgn="b"/>
                      <a:r>
                        <a:rPr lang="sv-SE" sz="1600" b="0" i="0" u="none" strike="noStrike">
                          <a:solidFill>
                            <a:srgbClr val="000000"/>
                          </a:solidFill>
                          <a:latin typeface="Calibri"/>
                        </a:rPr>
                        <a:t>Rapat Tim Pengendalian Gratifikasi RSS</a:t>
                      </a:r>
                    </a:p>
                  </a:txBody>
                  <a:tcPr marL="9525" marR="9525" marT="9525" marB="0" anchor="b"/>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17</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r>
              <a:tr h="370840">
                <a:tc>
                  <a:txBody>
                    <a:bodyPr/>
                    <a:lstStyle/>
                    <a:p>
                      <a:pPr algn="ctr" fontAlgn="t"/>
                      <a:r>
                        <a:rPr lang="id-ID" sz="1600" b="0" i="0" u="none" strike="noStrike">
                          <a:solidFill>
                            <a:srgbClr val="000000"/>
                          </a:solidFill>
                          <a:latin typeface="Calibri"/>
                        </a:rPr>
                        <a:t>5</a:t>
                      </a:r>
                    </a:p>
                  </a:txBody>
                  <a:tcPr marL="9525" marR="9525" marT="9525" marB="0"/>
                </a:tc>
                <a:tc>
                  <a:txBody>
                    <a:bodyPr/>
                    <a:lstStyle/>
                    <a:p>
                      <a:pPr algn="l" fontAlgn="b"/>
                      <a:r>
                        <a:rPr lang="id-ID" sz="1600" b="0" i="0" u="none" strike="noStrike" dirty="0">
                          <a:solidFill>
                            <a:srgbClr val="000000"/>
                          </a:solidFill>
                          <a:latin typeface="Calibri"/>
                        </a:rPr>
                        <a:t>Pengiriman Draft Juknis Pengendalian Gratifikasi kepada seluruh anggota Tim melalui e-mail</a:t>
                      </a:r>
                    </a:p>
                  </a:txBody>
                  <a:tcPr marL="9525" marR="9525" marT="9525" marB="0" anchor="b"/>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23</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r>
              <a:tr h="370840">
                <a:tc>
                  <a:txBody>
                    <a:bodyPr/>
                    <a:lstStyle/>
                    <a:p>
                      <a:pPr algn="ctr" fontAlgn="t"/>
                      <a:r>
                        <a:rPr lang="id-ID" sz="1600" b="0" i="0" u="none" strike="noStrike">
                          <a:solidFill>
                            <a:srgbClr val="000000"/>
                          </a:solidFill>
                          <a:latin typeface="Calibri"/>
                        </a:rPr>
                        <a:t>6</a:t>
                      </a:r>
                    </a:p>
                  </a:txBody>
                  <a:tcPr marL="9525" marR="9525" marT="9525" marB="0"/>
                </a:tc>
                <a:tc>
                  <a:txBody>
                    <a:bodyPr/>
                    <a:lstStyle/>
                    <a:p>
                      <a:pPr algn="l" fontAlgn="b"/>
                      <a:r>
                        <a:rPr lang="id-ID" sz="1600" b="0" i="0" u="none" strike="noStrike">
                          <a:solidFill>
                            <a:srgbClr val="000000"/>
                          </a:solidFill>
                          <a:latin typeface="Calibri"/>
                        </a:rPr>
                        <a:t>Workshop Gratifikasi oleh Itjen Kemenkes RI</a:t>
                      </a:r>
                    </a:p>
                  </a:txBody>
                  <a:tcPr marL="9525" marR="9525" marT="9525" marB="0" anchor="b"/>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27-30</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r>
              <a:tr h="370840">
                <a:tc>
                  <a:txBody>
                    <a:bodyPr/>
                    <a:lstStyle/>
                    <a:p>
                      <a:pPr algn="ctr" fontAlgn="t"/>
                      <a:r>
                        <a:rPr lang="id-ID" sz="1600" b="0" i="0" u="none" strike="noStrike">
                          <a:solidFill>
                            <a:srgbClr val="000000"/>
                          </a:solidFill>
                          <a:latin typeface="Calibri"/>
                        </a:rPr>
                        <a:t>7</a:t>
                      </a:r>
                    </a:p>
                  </a:txBody>
                  <a:tcPr marL="9525" marR="9525" marT="9525" marB="0"/>
                </a:tc>
                <a:tc>
                  <a:txBody>
                    <a:bodyPr/>
                    <a:lstStyle/>
                    <a:p>
                      <a:pPr algn="l" fontAlgn="b"/>
                      <a:r>
                        <a:rPr lang="id-ID" sz="1600" b="0" i="0" u="none" strike="noStrike" dirty="0">
                          <a:solidFill>
                            <a:srgbClr val="000000"/>
                          </a:solidFill>
                          <a:latin typeface="Calibri"/>
                        </a:rPr>
                        <a:t>Penyiapan Ruang Unit Pengendalian Gratifikasi</a:t>
                      </a:r>
                    </a:p>
                  </a:txBody>
                  <a:tcPr marL="9525" marR="9525" marT="9525" marB="0" anchor="b"/>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6</a:t>
                      </a:r>
                    </a:p>
                  </a:txBody>
                  <a:tcPr marL="9525" marR="9525" marT="9525" marB="0" anchor="ctr"/>
                </a:tc>
              </a:tr>
              <a:tr h="370840">
                <a:tc>
                  <a:txBody>
                    <a:bodyPr/>
                    <a:lstStyle/>
                    <a:p>
                      <a:pPr algn="ctr" fontAlgn="t"/>
                      <a:r>
                        <a:rPr lang="id-ID" sz="1600" b="0" i="0" u="none" strike="noStrike">
                          <a:solidFill>
                            <a:srgbClr val="000000"/>
                          </a:solidFill>
                          <a:latin typeface="Calibri"/>
                        </a:rPr>
                        <a:t>8</a:t>
                      </a:r>
                    </a:p>
                  </a:txBody>
                  <a:tcPr marL="9525" marR="9525" marT="9525" marB="0"/>
                </a:tc>
                <a:tc>
                  <a:txBody>
                    <a:bodyPr/>
                    <a:lstStyle/>
                    <a:p>
                      <a:pPr algn="l" fontAlgn="b"/>
                      <a:r>
                        <a:rPr lang="id-ID" sz="1600" b="0" i="0" u="none" strike="noStrike" dirty="0">
                          <a:solidFill>
                            <a:srgbClr val="000000"/>
                          </a:solidFill>
                          <a:latin typeface="Calibri"/>
                        </a:rPr>
                        <a:t>Peresmian Ruang Unit/Tim Pengendalian Gratifikasi</a:t>
                      </a:r>
                    </a:p>
                  </a:txBody>
                  <a:tcPr marL="9525" marR="9525" marT="9525" marB="0" anchor="b"/>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7</a:t>
                      </a:r>
                    </a:p>
                  </a:txBody>
                  <a:tcPr marL="9525" marR="9525" marT="9525" marB="0" anchor="ctr"/>
                </a:tc>
              </a:tr>
              <a:tr h="370840">
                <a:tc>
                  <a:txBody>
                    <a:bodyPr/>
                    <a:lstStyle/>
                    <a:p>
                      <a:pPr algn="ctr" fontAlgn="t"/>
                      <a:r>
                        <a:rPr lang="id-ID" sz="1600" b="0" i="0" u="none" strike="noStrike">
                          <a:solidFill>
                            <a:srgbClr val="000000"/>
                          </a:solidFill>
                          <a:latin typeface="Calibri"/>
                        </a:rPr>
                        <a:t>9</a:t>
                      </a:r>
                    </a:p>
                  </a:txBody>
                  <a:tcPr marL="9525" marR="9525" marT="9525" marB="0"/>
                </a:tc>
                <a:tc>
                  <a:txBody>
                    <a:bodyPr/>
                    <a:lstStyle/>
                    <a:p>
                      <a:pPr algn="l" fontAlgn="b"/>
                      <a:r>
                        <a:rPr lang="id-ID" sz="1600" b="0" i="0" u="none" strike="noStrike" dirty="0">
                          <a:solidFill>
                            <a:srgbClr val="000000"/>
                          </a:solidFill>
                          <a:latin typeface="Calibri"/>
                        </a:rPr>
                        <a:t>Sosialisasi Anti Gratifikasi kepada seluruh Civitas Hospitalia dan Mitra Kerja RSUP Dr. Sardjito, serta RS Jejaring bersama Itjen Kementerian Kesehatan RI pada acara HKN ke-50 di RSUP Dr. Sardjito</a:t>
                      </a:r>
                    </a:p>
                  </a:txBody>
                  <a:tcPr marL="9525" marR="9525" marT="9525" marB="0" anchor="b"/>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7</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411162"/>
          </a:xfrm>
        </p:spPr>
        <p:txBody>
          <a:bodyPr>
            <a:normAutofit fontScale="90000"/>
          </a:bodyPr>
          <a:lstStyle/>
          <a:p>
            <a:r>
              <a:rPr lang="en-US" dirty="0" err="1" smtClean="0"/>
              <a:t>Halaman</a:t>
            </a:r>
            <a:r>
              <a:rPr lang="en-US" dirty="0" smtClean="0"/>
              <a:t> Entry Data </a:t>
            </a:r>
            <a:r>
              <a:rPr lang="en-US" dirty="0" err="1" smtClean="0"/>
              <a:t>Pelapor</a:t>
            </a:r>
            <a:endParaRPr lang="en-US" dirty="0"/>
          </a:p>
        </p:txBody>
      </p:sp>
      <p:pic>
        <p:nvPicPr>
          <p:cNvPr id="6" name="Picture 5"/>
          <p:cNvPicPr>
            <a:picLocks noChangeAspect="1"/>
          </p:cNvPicPr>
          <p:nvPr/>
        </p:nvPicPr>
        <p:blipFill rotWithShape="1">
          <a:blip r:embed="rId2"/>
          <a:srcRect/>
          <a:stretch/>
        </p:blipFill>
        <p:spPr>
          <a:xfrm>
            <a:off x="0" y="838200"/>
            <a:ext cx="9144000" cy="6019800"/>
          </a:xfrm>
          <a:prstGeom prst="rect">
            <a:avLst/>
          </a:prstGeom>
        </p:spPr>
      </p:pic>
    </p:spTree>
    <p:extLst>
      <p:ext uri="{BB962C8B-B14F-4D97-AF65-F5344CB8AC3E}">
        <p14:creationId xmlns="" xmlns:p14="http://schemas.microsoft.com/office/powerpoint/2010/main" val="2561634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411162"/>
          </a:xfrm>
        </p:spPr>
        <p:txBody>
          <a:bodyPr>
            <a:normAutofit fontScale="90000"/>
          </a:bodyPr>
          <a:lstStyle/>
          <a:p>
            <a:r>
              <a:rPr lang="en-US" dirty="0" err="1" smtClean="0"/>
              <a:t>Halaman</a:t>
            </a:r>
            <a:r>
              <a:rPr lang="en-US" dirty="0" smtClean="0"/>
              <a:t> Entry Data </a:t>
            </a:r>
            <a:r>
              <a:rPr lang="en-US" dirty="0" err="1" smtClean="0"/>
              <a:t>Laporan</a:t>
            </a:r>
            <a:endParaRPr lang="en-US" dirty="0"/>
          </a:p>
        </p:txBody>
      </p:sp>
      <p:pic>
        <p:nvPicPr>
          <p:cNvPr id="2" name="Picture 1"/>
          <p:cNvPicPr>
            <a:picLocks noChangeAspect="1"/>
          </p:cNvPicPr>
          <p:nvPr/>
        </p:nvPicPr>
        <p:blipFill rotWithShape="1">
          <a:blip r:embed="rId2"/>
          <a:srcRect/>
          <a:stretch/>
        </p:blipFill>
        <p:spPr>
          <a:xfrm>
            <a:off x="0" y="838200"/>
            <a:ext cx="9144000" cy="6019800"/>
          </a:xfrm>
          <a:prstGeom prst="rect">
            <a:avLst/>
          </a:prstGeom>
        </p:spPr>
      </p:pic>
    </p:spTree>
    <p:extLst>
      <p:ext uri="{BB962C8B-B14F-4D97-AF65-F5344CB8AC3E}">
        <p14:creationId xmlns="" xmlns:p14="http://schemas.microsoft.com/office/powerpoint/2010/main" val="2585713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411162"/>
          </a:xfrm>
        </p:spPr>
        <p:txBody>
          <a:bodyPr>
            <a:normAutofit fontScale="90000"/>
          </a:bodyPr>
          <a:lstStyle/>
          <a:p>
            <a:r>
              <a:rPr lang="en-US" dirty="0" err="1" smtClean="0"/>
              <a:t>Halaman</a:t>
            </a:r>
            <a:r>
              <a:rPr lang="en-US" dirty="0" smtClean="0"/>
              <a:t> Data </a:t>
            </a:r>
            <a:r>
              <a:rPr lang="en-US" dirty="0" err="1" smtClean="0"/>
              <a:t>Laporan</a:t>
            </a:r>
            <a:endParaRPr lang="en-US" dirty="0"/>
          </a:p>
        </p:txBody>
      </p:sp>
      <p:pic>
        <p:nvPicPr>
          <p:cNvPr id="2" name="Picture 1"/>
          <p:cNvPicPr>
            <a:picLocks noChangeAspect="1"/>
          </p:cNvPicPr>
          <p:nvPr/>
        </p:nvPicPr>
        <p:blipFill rotWithShape="1">
          <a:blip r:embed="rId2"/>
          <a:srcRect/>
          <a:stretch/>
        </p:blipFill>
        <p:spPr>
          <a:xfrm>
            <a:off x="16042" y="838200"/>
            <a:ext cx="9127958" cy="6019800"/>
          </a:xfrm>
          <a:prstGeom prst="rect">
            <a:avLst/>
          </a:prstGeom>
        </p:spPr>
      </p:pic>
    </p:spTree>
    <p:extLst>
      <p:ext uri="{BB962C8B-B14F-4D97-AF65-F5344CB8AC3E}">
        <p14:creationId xmlns="" xmlns:p14="http://schemas.microsoft.com/office/powerpoint/2010/main" val="18818598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411162"/>
          </a:xfrm>
        </p:spPr>
        <p:txBody>
          <a:bodyPr>
            <a:normAutofit fontScale="90000"/>
          </a:bodyPr>
          <a:lstStyle/>
          <a:p>
            <a:r>
              <a:rPr lang="en-US" dirty="0" err="1" smtClean="0"/>
              <a:t>Halaman</a:t>
            </a:r>
            <a:r>
              <a:rPr lang="en-US" dirty="0" smtClean="0"/>
              <a:t> Print Data </a:t>
            </a:r>
            <a:r>
              <a:rPr lang="en-US" dirty="0" err="1" smtClean="0"/>
              <a:t>Laporan</a:t>
            </a:r>
            <a:endParaRPr lang="en-US" dirty="0"/>
          </a:p>
        </p:txBody>
      </p:sp>
      <p:pic>
        <p:nvPicPr>
          <p:cNvPr id="3" name="Picture 2"/>
          <p:cNvPicPr>
            <a:picLocks noChangeAspect="1"/>
          </p:cNvPicPr>
          <p:nvPr/>
        </p:nvPicPr>
        <p:blipFill rotWithShape="1">
          <a:blip r:embed="rId2"/>
          <a:srcRect/>
          <a:stretch/>
        </p:blipFill>
        <p:spPr>
          <a:xfrm>
            <a:off x="0" y="838200"/>
            <a:ext cx="9144000" cy="6019800"/>
          </a:xfrm>
          <a:prstGeom prst="rect">
            <a:avLst/>
          </a:prstGeom>
        </p:spPr>
      </p:pic>
    </p:spTree>
    <p:extLst>
      <p:ext uri="{BB962C8B-B14F-4D97-AF65-F5344CB8AC3E}">
        <p14:creationId xmlns="" xmlns:p14="http://schemas.microsoft.com/office/powerpoint/2010/main" val="2096488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4392488"/>
          </a:xfrm>
        </p:spPr>
        <p:txBody>
          <a:bodyPr>
            <a:normAutofit fontScale="90000"/>
          </a:bodyPr>
          <a:lstStyle/>
          <a:p>
            <a:pPr algn="ctr"/>
            <a:r>
              <a:rPr lang="en-GB" sz="3600" b="1" dirty="0">
                <a:latin typeface="Tahoma" pitchFamily="34" charset="0"/>
                <a:ea typeface="Tahoma" pitchFamily="34" charset="0"/>
                <a:cs typeface="Tahoma" pitchFamily="34" charset="0"/>
              </a:rPr>
              <a:t>INPRES 7 </a:t>
            </a:r>
            <a:r>
              <a:rPr lang="en-GB" sz="3600" b="1" dirty="0" smtClean="0">
                <a:latin typeface="Tahoma" pitchFamily="34" charset="0"/>
                <a:ea typeface="Tahoma" pitchFamily="34" charset="0"/>
                <a:cs typeface="Tahoma" pitchFamily="34" charset="0"/>
              </a:rPr>
              <a:t>TAHUN </a:t>
            </a:r>
            <a:r>
              <a:rPr lang="en-GB" sz="3600" b="1" dirty="0">
                <a:latin typeface="Tahoma" pitchFamily="34" charset="0"/>
                <a:ea typeface="Tahoma" pitchFamily="34" charset="0"/>
                <a:cs typeface="Tahoma" pitchFamily="34" charset="0"/>
              </a:rPr>
              <a:t>2015</a:t>
            </a:r>
            <a:r>
              <a:rPr lang="en-GB" sz="3600" b="1" dirty="0" smtClean="0">
                <a:latin typeface="Tahoma" pitchFamily="34" charset="0"/>
                <a:ea typeface="Tahoma" pitchFamily="34" charset="0"/>
                <a:cs typeface="Tahoma" pitchFamily="34" charset="0"/>
              </a:rPr>
              <a:t/>
            </a:r>
            <a:br>
              <a:rPr lang="en-GB" sz="3600" b="1" dirty="0" smtClean="0">
                <a:latin typeface="Tahoma" pitchFamily="34" charset="0"/>
                <a:ea typeface="Tahoma" pitchFamily="34" charset="0"/>
                <a:cs typeface="Tahoma" pitchFamily="34" charset="0"/>
              </a:rPr>
            </a:br>
            <a:r>
              <a:rPr lang="en-GB" sz="3600" b="1" dirty="0" smtClean="0">
                <a:latin typeface="Tahoma" pitchFamily="34" charset="0"/>
                <a:ea typeface="Tahoma" pitchFamily="34" charset="0"/>
                <a:cs typeface="Tahoma" pitchFamily="34" charset="0"/>
              </a:rPr>
              <a:t>AKSI PENCEGAHAN DAN PEMBERANTASAN KORUPSI</a:t>
            </a:r>
            <a:br>
              <a:rPr lang="en-GB" sz="3600" b="1" dirty="0" smtClean="0">
                <a:latin typeface="Tahoma" pitchFamily="34" charset="0"/>
                <a:ea typeface="Tahoma" pitchFamily="34" charset="0"/>
                <a:cs typeface="Tahoma" pitchFamily="34" charset="0"/>
              </a:rPr>
            </a:br>
            <a:r>
              <a:rPr lang="en-GB" sz="3600" dirty="0" smtClean="0">
                <a:latin typeface="Tahoma" pitchFamily="34" charset="0"/>
                <a:ea typeface="Tahoma" pitchFamily="34" charset="0"/>
                <a:cs typeface="Tahoma" pitchFamily="34" charset="0"/>
              </a:rPr>
              <a:t/>
            </a:r>
            <a:br>
              <a:rPr lang="en-GB" sz="3600" dirty="0" smtClean="0">
                <a:latin typeface="Tahoma" pitchFamily="34" charset="0"/>
                <a:ea typeface="Tahoma" pitchFamily="34" charset="0"/>
                <a:cs typeface="Tahoma" pitchFamily="34" charset="0"/>
              </a:rPr>
            </a:br>
            <a:r>
              <a:rPr lang="en-GB" sz="2000" dirty="0" smtClean="0">
                <a:latin typeface="Tahoma" pitchFamily="34" charset="0"/>
                <a:ea typeface="Tahoma" pitchFamily="34" charset="0"/>
                <a:cs typeface="Tahoma" pitchFamily="34" charset="0"/>
              </a:rPr>
              <a:t/>
            </a:r>
            <a:br>
              <a:rPr lang="en-GB" sz="2000" dirty="0" smtClean="0">
                <a:latin typeface="Tahoma" pitchFamily="34" charset="0"/>
                <a:ea typeface="Tahoma" pitchFamily="34" charset="0"/>
                <a:cs typeface="Tahoma" pitchFamily="34" charset="0"/>
              </a:rPr>
            </a:br>
            <a:r>
              <a:rPr lang="en-GB" sz="2000" dirty="0" smtClean="0">
                <a:latin typeface="Tahoma" pitchFamily="34" charset="0"/>
                <a:ea typeface="Tahoma" pitchFamily="34" charset="0"/>
                <a:cs typeface="Tahoma" pitchFamily="34" charset="0"/>
              </a:rPr>
              <a:t/>
            </a:r>
            <a:br>
              <a:rPr lang="en-GB" sz="2000" dirty="0" smtClean="0">
                <a:latin typeface="Tahoma" pitchFamily="34" charset="0"/>
                <a:ea typeface="Tahoma" pitchFamily="34" charset="0"/>
                <a:cs typeface="Tahoma" pitchFamily="34" charset="0"/>
              </a:rPr>
            </a:br>
            <a:r>
              <a:rPr lang="en-GB" sz="2000" dirty="0">
                <a:latin typeface="Tahoma" pitchFamily="34" charset="0"/>
                <a:ea typeface="Tahoma" pitchFamily="34" charset="0"/>
                <a:cs typeface="Tahoma" pitchFamily="34" charset="0"/>
              </a:rPr>
              <a:t/>
            </a:r>
            <a:br>
              <a:rPr lang="en-GB" sz="2000" dirty="0">
                <a:latin typeface="Tahoma" pitchFamily="34" charset="0"/>
                <a:ea typeface="Tahoma" pitchFamily="34" charset="0"/>
                <a:cs typeface="Tahoma" pitchFamily="34" charset="0"/>
              </a:rPr>
            </a:br>
            <a:r>
              <a:rPr lang="en-GB" sz="2000" dirty="0" smtClean="0">
                <a:latin typeface="Tahoma" pitchFamily="34" charset="0"/>
                <a:ea typeface="Tahoma" pitchFamily="34" charset="0"/>
                <a:cs typeface="Tahoma" pitchFamily="34" charset="0"/>
              </a:rPr>
              <a:t/>
            </a:r>
            <a:br>
              <a:rPr lang="en-GB" sz="2000" dirty="0" smtClean="0">
                <a:latin typeface="Tahoma" pitchFamily="34" charset="0"/>
                <a:ea typeface="Tahoma" pitchFamily="34" charset="0"/>
                <a:cs typeface="Tahoma" pitchFamily="34" charset="0"/>
              </a:rPr>
            </a:br>
            <a:r>
              <a:rPr lang="en-GB" sz="2000" dirty="0">
                <a:latin typeface="Tahoma" pitchFamily="34" charset="0"/>
                <a:ea typeface="Tahoma" pitchFamily="34" charset="0"/>
                <a:cs typeface="Tahoma" pitchFamily="34" charset="0"/>
              </a:rPr>
              <a:t/>
            </a:r>
            <a:br>
              <a:rPr lang="en-GB" sz="2000" dirty="0">
                <a:latin typeface="Tahoma" pitchFamily="34" charset="0"/>
                <a:ea typeface="Tahoma" pitchFamily="34" charset="0"/>
                <a:cs typeface="Tahoma" pitchFamily="34" charset="0"/>
              </a:rPr>
            </a:br>
            <a:r>
              <a:rPr lang="en-GB" sz="2000" dirty="0" smtClean="0">
                <a:latin typeface="Tahoma" pitchFamily="34" charset="0"/>
                <a:ea typeface="Tahoma" pitchFamily="34" charset="0"/>
                <a:cs typeface="Tahoma" pitchFamily="34" charset="0"/>
              </a:rPr>
              <a:t/>
            </a:r>
            <a:br>
              <a:rPr lang="en-GB" sz="2000" dirty="0" smtClean="0">
                <a:latin typeface="Tahoma" pitchFamily="34" charset="0"/>
                <a:ea typeface="Tahoma" pitchFamily="34" charset="0"/>
                <a:cs typeface="Tahoma" pitchFamily="34" charset="0"/>
              </a:rPr>
            </a:br>
            <a:r>
              <a:rPr lang="en-GB" sz="2000" dirty="0" smtClean="0">
                <a:latin typeface="Tahoma" pitchFamily="34" charset="0"/>
                <a:ea typeface="Tahoma" pitchFamily="34" charset="0"/>
                <a:cs typeface="Tahoma" pitchFamily="34" charset="0"/>
              </a:rPr>
              <a:t/>
            </a:r>
            <a:br>
              <a:rPr lang="en-GB" sz="2000" dirty="0" smtClean="0">
                <a:latin typeface="Tahoma" pitchFamily="34" charset="0"/>
                <a:ea typeface="Tahoma" pitchFamily="34" charset="0"/>
                <a:cs typeface="Tahoma" pitchFamily="34" charset="0"/>
              </a:rPr>
            </a:br>
            <a:r>
              <a:rPr lang="en-GB" sz="1600" b="1" dirty="0" smtClean="0">
                <a:latin typeface="Tahoma" pitchFamily="34" charset="0"/>
                <a:ea typeface="Tahoma" pitchFamily="34" charset="0"/>
                <a:cs typeface="Tahoma" pitchFamily="34" charset="0"/>
              </a:rPr>
              <a:t>,</a:t>
            </a:r>
            <a:endParaRPr lang="en-GB" sz="1600" b="1"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675517" y="437207"/>
            <a:ext cx="1224135" cy="1428129"/>
          </a:xfrm>
          <a:prstGeom prst="rect">
            <a:avLst/>
          </a:prstGeom>
        </p:spPr>
      </p:pic>
    </p:spTree>
    <p:extLst>
      <p:ext uri="{BB962C8B-B14F-4D97-AF65-F5344CB8AC3E}">
        <p14:creationId xmlns="" xmlns:p14="http://schemas.microsoft.com/office/powerpoint/2010/main" val="1677087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4213" y="333375"/>
            <a:ext cx="7920037" cy="1150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 name="Title 1"/>
          <p:cNvSpPr>
            <a:spLocks noGrp="1"/>
          </p:cNvSpPr>
          <p:nvPr>
            <p:ph type="title"/>
          </p:nvPr>
        </p:nvSpPr>
        <p:spPr>
          <a:xfrm>
            <a:off x="612775" y="422275"/>
            <a:ext cx="8153400" cy="990600"/>
          </a:xfrm>
          <a:solidFill>
            <a:schemeClr val="accent3">
              <a:lumMod val="20000"/>
              <a:lumOff val="80000"/>
            </a:schemeClr>
          </a:solidFill>
        </p:spPr>
        <p:txBody>
          <a:bodyPr/>
          <a:lstStyle/>
          <a:p>
            <a:pPr algn="ctr">
              <a:defRPr/>
            </a:pPr>
            <a:r>
              <a:rPr lang="id-ID" sz="2800" b="1" dirty="0" smtClean="0">
                <a:solidFill>
                  <a:srgbClr val="FF0000"/>
                </a:solidFill>
                <a:latin typeface="Arial Rounded MT Bold" panose="020F0704030504030204" pitchFamily="34" charset="0"/>
              </a:rPr>
              <a:t>Strategi Nasional Pencegahan dan Pemberantasan Korupsi (Stranas PPK)</a:t>
            </a:r>
            <a:endParaRPr lang="id-ID" sz="4000" b="1" dirty="0">
              <a:solidFill>
                <a:srgbClr val="FF0000"/>
              </a:solidFill>
              <a:latin typeface="Arial Rounded MT Bold" panose="020F0704030504030204" pitchFamily="34" charset="0"/>
            </a:endParaRPr>
          </a:p>
        </p:txBody>
      </p:sp>
      <p:sp>
        <p:nvSpPr>
          <p:cNvPr id="7" name="Down Arrow 6"/>
          <p:cNvSpPr/>
          <p:nvPr/>
        </p:nvSpPr>
        <p:spPr>
          <a:xfrm>
            <a:off x="3995738" y="1628775"/>
            <a:ext cx="1223962"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245" name="TextBox 7"/>
          <p:cNvSpPr txBox="1">
            <a:spLocks noChangeArrowheads="1"/>
          </p:cNvSpPr>
          <p:nvPr/>
        </p:nvSpPr>
        <p:spPr bwMode="auto">
          <a:xfrm>
            <a:off x="539750" y="2420938"/>
            <a:ext cx="8208963"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en-US" sz="2400" b="1"/>
              <a:t>Peraturan Presiden No 55 Tahun 2012 </a:t>
            </a:r>
          </a:p>
          <a:p>
            <a:pPr algn="ctr" eaLnBrk="1" hangingPunct="1"/>
            <a:r>
              <a:rPr lang="id-ID" altLang="en-US" sz="2400" b="1"/>
              <a:t>Tentang </a:t>
            </a:r>
          </a:p>
          <a:p>
            <a:pPr algn="ctr" eaLnBrk="1" hangingPunct="1"/>
            <a:r>
              <a:rPr lang="id-ID" altLang="en-US" sz="2000" b="1"/>
              <a:t>STRATEGI NASIONAL PENCEGAHAN DAN PEMBERANTASAN KORUPSI JANGKA PANJANG TAHUN 2012-2025 DAN JANGKA MENENGAH TAHUN 2012-2014</a:t>
            </a:r>
          </a:p>
        </p:txBody>
      </p:sp>
      <p:sp>
        <p:nvSpPr>
          <p:cNvPr id="9" name="Down Arrow 8"/>
          <p:cNvSpPr/>
          <p:nvPr/>
        </p:nvSpPr>
        <p:spPr>
          <a:xfrm>
            <a:off x="4067175" y="4292600"/>
            <a:ext cx="122555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aphicFrame>
        <p:nvGraphicFramePr>
          <p:cNvPr id="11" name="Diagram 10"/>
          <p:cNvGraphicFramePr/>
          <p:nvPr>
            <p:extLst>
              <p:ext uri="{D42A27DB-BD31-4B8C-83A1-F6EECF244321}">
                <p14:modId xmlns="" xmlns:p14="http://schemas.microsoft.com/office/powerpoint/2010/main" val="2317598050"/>
              </p:ext>
            </p:extLst>
          </p:nvPr>
        </p:nvGraphicFramePr>
        <p:xfrm>
          <a:off x="539553" y="4797152"/>
          <a:ext cx="8064895"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305524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148" y="53752"/>
            <a:ext cx="6172200" cy="926976"/>
          </a:xfrm>
        </p:spPr>
        <p:txBody>
          <a:bodyPr/>
          <a:lstStyle/>
          <a:p>
            <a:pPr algn="ctr"/>
            <a:r>
              <a:rPr lang="id-ID" sz="1800" b="1" dirty="0">
                <a:latin typeface="Tahoma" pitchFamily="34" charset="0"/>
                <a:ea typeface="Tahoma" pitchFamily="34" charset="0"/>
                <a:cs typeface="Tahoma" pitchFamily="34" charset="0"/>
              </a:rPr>
              <a:t>AKSI PPK TAHUN 2015 </a:t>
            </a:r>
            <a:r>
              <a:rPr lang="en-GB" sz="1800" b="1" dirty="0">
                <a:latin typeface="Tahoma" pitchFamily="34" charset="0"/>
                <a:ea typeface="Tahoma" pitchFamily="34" charset="0"/>
                <a:cs typeface="Tahoma" pitchFamily="34" charset="0"/>
              </a:rPr>
              <a:t/>
            </a:r>
            <a:br>
              <a:rPr lang="en-GB" sz="1800" b="1" dirty="0">
                <a:latin typeface="Tahoma" pitchFamily="34" charset="0"/>
                <a:ea typeface="Tahoma" pitchFamily="34" charset="0"/>
                <a:cs typeface="Tahoma" pitchFamily="34" charset="0"/>
              </a:rPr>
            </a:br>
            <a:r>
              <a:rPr lang="id-ID" sz="1800" b="1" dirty="0">
                <a:latin typeface="Tahoma" pitchFamily="34" charset="0"/>
                <a:ea typeface="Tahoma" pitchFamily="34" charset="0"/>
                <a:cs typeface="Tahoma" pitchFamily="34" charset="0"/>
              </a:rPr>
              <a:t>(</a:t>
            </a:r>
            <a:r>
              <a:rPr lang="en-GB" sz="1800" b="1" dirty="0">
                <a:latin typeface="Tahoma" pitchFamily="34" charset="0"/>
                <a:ea typeface="Tahoma" pitchFamily="34" charset="0"/>
                <a:cs typeface="Tahoma" pitchFamily="34" charset="0"/>
              </a:rPr>
              <a:t>AKSI KE-2 </a:t>
            </a:r>
            <a:r>
              <a:rPr lang="en-US" sz="1800" b="1" dirty="0" err="1">
                <a:latin typeface="Tahoma" pitchFamily="34" charset="0"/>
                <a:ea typeface="Tahoma" pitchFamily="34" charset="0"/>
                <a:cs typeface="Tahoma" pitchFamily="34" charset="0"/>
              </a:rPr>
              <a:t>untuk</a:t>
            </a:r>
            <a:r>
              <a:rPr lang="en-US" sz="1800" b="1" dirty="0">
                <a:latin typeface="Tahoma" pitchFamily="34" charset="0"/>
                <a:ea typeface="Tahoma" pitchFamily="34" charset="0"/>
                <a:cs typeface="Tahoma" pitchFamily="34" charset="0"/>
              </a:rPr>
              <a:t> </a:t>
            </a:r>
            <a:r>
              <a:rPr lang="en-US" sz="1800" b="1" dirty="0" err="1">
                <a:latin typeface="Tahoma" pitchFamily="34" charset="0"/>
                <a:ea typeface="Tahoma" pitchFamily="34" charset="0"/>
                <a:cs typeface="Tahoma" pitchFamily="34" charset="0"/>
              </a:rPr>
              <a:t>penanggung</a:t>
            </a:r>
            <a:r>
              <a:rPr lang="en-US" sz="1800" b="1" dirty="0">
                <a:latin typeface="Tahoma" pitchFamily="34" charset="0"/>
                <a:ea typeface="Tahoma" pitchFamily="34" charset="0"/>
                <a:cs typeface="Tahoma" pitchFamily="34" charset="0"/>
              </a:rPr>
              <a:t> </a:t>
            </a:r>
            <a:r>
              <a:rPr lang="en-US" sz="1800" b="1" dirty="0" err="1">
                <a:latin typeface="Tahoma" pitchFamily="34" charset="0"/>
                <a:ea typeface="Tahoma" pitchFamily="34" charset="0"/>
                <a:cs typeface="Tahoma" pitchFamily="34" charset="0"/>
              </a:rPr>
              <a:t>jawab</a:t>
            </a:r>
            <a:r>
              <a:rPr lang="en-US" sz="1800" b="1" dirty="0">
                <a:latin typeface="Tahoma" pitchFamily="34" charset="0"/>
                <a:ea typeface="Tahoma" pitchFamily="34" charset="0"/>
                <a:cs typeface="Tahoma" pitchFamily="34" charset="0"/>
              </a:rPr>
              <a:t> </a:t>
            </a:r>
            <a:r>
              <a:rPr lang="en-US" sz="1800" b="1" dirty="0" err="1">
                <a:latin typeface="Tahoma" pitchFamily="34" charset="0"/>
                <a:ea typeface="Tahoma" pitchFamily="34" charset="0"/>
                <a:cs typeface="Tahoma" pitchFamily="34" charset="0"/>
              </a:rPr>
              <a:t>Kemenkes</a:t>
            </a:r>
            <a:r>
              <a:rPr lang="id-ID" sz="1800" b="1" dirty="0">
                <a:latin typeface="Tahoma" pitchFamily="34" charset="0"/>
                <a:ea typeface="Tahoma" pitchFamily="34" charset="0"/>
                <a:cs typeface="Tahoma" pitchFamily="34" charset="0"/>
              </a:rPr>
              <a:t>)</a:t>
            </a:r>
            <a:endParaRPr lang="en-GB" sz="1800" dirty="0">
              <a:latin typeface="Tahoma" pitchFamily="34" charset="0"/>
              <a:ea typeface="Tahoma" pitchFamily="34" charset="0"/>
              <a:cs typeface="Tahoma" pitchFamily="34" charset="0"/>
            </a:endParaRPr>
          </a:p>
        </p:txBody>
      </p:sp>
      <p:graphicFrame>
        <p:nvGraphicFramePr>
          <p:cNvPr id="5" name="Content Placeholder 3"/>
          <p:cNvGraphicFramePr>
            <a:graphicFrameLocks/>
          </p:cNvGraphicFramePr>
          <p:nvPr>
            <p:extLst>
              <p:ext uri="{D42A27DB-BD31-4B8C-83A1-F6EECF244321}">
                <p14:modId xmlns="" xmlns:p14="http://schemas.microsoft.com/office/powerpoint/2010/main" val="3842043098"/>
              </p:ext>
            </p:extLst>
          </p:nvPr>
        </p:nvGraphicFramePr>
        <p:xfrm>
          <a:off x="221877" y="980729"/>
          <a:ext cx="8592671" cy="5890324"/>
        </p:xfrm>
        <a:graphic>
          <a:graphicData uri="http://schemas.openxmlformats.org/drawingml/2006/table">
            <a:tbl>
              <a:tblPr firstRow="1" bandRow="1">
                <a:tableStyleId>{5C22544A-7EE6-4342-B048-85BDC9FD1C3A}</a:tableStyleId>
              </a:tblPr>
              <a:tblGrid>
                <a:gridCol w="1294856"/>
                <a:gridCol w="1282049"/>
                <a:gridCol w="1676525"/>
                <a:gridCol w="2574508"/>
                <a:gridCol w="1764733"/>
              </a:tblGrid>
              <a:tr h="672447">
                <a:tc>
                  <a:txBody>
                    <a:bodyPr/>
                    <a:lstStyle/>
                    <a:p>
                      <a:pPr algn="ctr"/>
                      <a:r>
                        <a:rPr lang="id-ID" sz="1400" dirty="0" smtClean="0">
                          <a:latin typeface="Tahoma" pitchFamily="34" charset="0"/>
                          <a:ea typeface="Tahoma" pitchFamily="34" charset="0"/>
                          <a:cs typeface="Tahoma" pitchFamily="34" charset="0"/>
                        </a:rPr>
                        <a:t>AKSI </a:t>
                      </a:r>
                      <a:endParaRPr lang="en-US" sz="1400" dirty="0" smtClean="0">
                        <a:latin typeface="Tahoma" pitchFamily="34" charset="0"/>
                        <a:ea typeface="Tahoma" pitchFamily="34" charset="0"/>
                        <a:cs typeface="Tahoma" pitchFamily="34" charset="0"/>
                      </a:endParaRPr>
                    </a:p>
                    <a:p>
                      <a:pPr algn="ctr"/>
                      <a:endParaRPr lang="id-ID" sz="1400" dirty="0">
                        <a:latin typeface="Tahoma" pitchFamily="34" charset="0"/>
                        <a:ea typeface="Tahoma" pitchFamily="34" charset="0"/>
                        <a:cs typeface="Tahoma" pitchFamily="34" charset="0"/>
                      </a:endParaRPr>
                    </a:p>
                  </a:txBody>
                  <a:tcPr marL="48604" marR="48604" marT="32401" marB="32401"/>
                </a:tc>
                <a:tc>
                  <a:txBody>
                    <a:bodyPr/>
                    <a:lstStyle/>
                    <a:p>
                      <a:pPr algn="ctr"/>
                      <a:r>
                        <a:rPr lang="id-ID" sz="1400" dirty="0" smtClean="0">
                          <a:latin typeface="Tahoma" pitchFamily="34" charset="0"/>
                          <a:ea typeface="Tahoma" pitchFamily="34" charset="0"/>
                          <a:cs typeface="Tahoma" pitchFamily="34" charset="0"/>
                        </a:rPr>
                        <a:t>KRITERIA KEBERHASILAN</a:t>
                      </a:r>
                      <a:endParaRPr lang="id-ID" sz="1400" dirty="0">
                        <a:latin typeface="Tahoma" pitchFamily="34" charset="0"/>
                        <a:ea typeface="Tahoma" pitchFamily="34" charset="0"/>
                        <a:cs typeface="Tahoma" pitchFamily="34" charset="0"/>
                      </a:endParaRPr>
                    </a:p>
                  </a:txBody>
                  <a:tcPr marL="48604" marR="48604" marT="32401" marB="32401"/>
                </a:tc>
                <a:tc>
                  <a:txBody>
                    <a:bodyPr/>
                    <a:lstStyle/>
                    <a:p>
                      <a:pPr algn="ctr"/>
                      <a:r>
                        <a:rPr lang="id-ID" sz="1400" dirty="0" smtClean="0">
                          <a:latin typeface="Tahoma" pitchFamily="34" charset="0"/>
                          <a:ea typeface="Tahoma" pitchFamily="34" charset="0"/>
                          <a:cs typeface="Tahoma" pitchFamily="34" charset="0"/>
                        </a:rPr>
                        <a:t>UKURAN KEBERHASILAN</a:t>
                      </a:r>
                      <a:endParaRPr lang="id-ID" sz="1400" dirty="0">
                        <a:latin typeface="Tahoma" pitchFamily="34" charset="0"/>
                        <a:ea typeface="Tahoma" pitchFamily="34" charset="0"/>
                        <a:cs typeface="Tahoma" pitchFamily="34" charset="0"/>
                      </a:endParaRPr>
                    </a:p>
                  </a:txBody>
                  <a:tcPr marL="48604" marR="48604" marT="32401" marB="32401"/>
                </a:tc>
                <a:tc>
                  <a:txBody>
                    <a:bodyPr/>
                    <a:lstStyle/>
                    <a:p>
                      <a:pPr algn="ctr"/>
                      <a:r>
                        <a:rPr lang="en-US" sz="1400" dirty="0" smtClean="0">
                          <a:latin typeface="Tahoma" pitchFamily="34" charset="0"/>
                          <a:ea typeface="Tahoma" pitchFamily="34" charset="0"/>
                          <a:cs typeface="Tahoma" pitchFamily="34" charset="0"/>
                        </a:rPr>
                        <a:t>TARGET CAPAIAN</a:t>
                      </a:r>
                      <a:r>
                        <a:rPr lang="en-US" sz="1400" baseline="0" dirty="0" smtClean="0">
                          <a:latin typeface="Tahoma" pitchFamily="34" charset="0"/>
                          <a:ea typeface="Tahoma" pitchFamily="34" charset="0"/>
                          <a:cs typeface="Tahoma" pitchFamily="34" charset="0"/>
                        </a:rPr>
                        <a:t> AKSI</a:t>
                      </a:r>
                      <a:endParaRPr lang="id-ID" sz="1400" dirty="0">
                        <a:latin typeface="Tahoma" pitchFamily="34" charset="0"/>
                        <a:ea typeface="Tahoma" pitchFamily="34" charset="0"/>
                        <a:cs typeface="Tahoma" pitchFamily="34" charset="0"/>
                      </a:endParaRPr>
                    </a:p>
                  </a:txBody>
                  <a:tcPr marL="48604" marR="48604" marT="32401" marB="32401"/>
                </a:tc>
                <a:tc>
                  <a:txBody>
                    <a:bodyPr/>
                    <a:lstStyle/>
                    <a:p>
                      <a:pPr algn="ctr"/>
                      <a:r>
                        <a:rPr lang="en-US" sz="1400" dirty="0" smtClean="0">
                          <a:latin typeface="Tahoma" pitchFamily="34" charset="0"/>
                          <a:ea typeface="Tahoma" pitchFamily="34" charset="0"/>
                          <a:cs typeface="Tahoma" pitchFamily="34" charset="0"/>
                        </a:rPr>
                        <a:t>DATA</a:t>
                      </a:r>
                      <a:r>
                        <a:rPr lang="en-US" sz="1400" baseline="0" dirty="0" smtClean="0">
                          <a:latin typeface="Tahoma" pitchFamily="34" charset="0"/>
                          <a:ea typeface="Tahoma" pitchFamily="34" charset="0"/>
                          <a:cs typeface="Tahoma" pitchFamily="34" charset="0"/>
                        </a:rPr>
                        <a:t> DUKUNG</a:t>
                      </a:r>
                      <a:endParaRPr lang="id-ID" sz="1400" dirty="0">
                        <a:latin typeface="Tahoma" pitchFamily="34" charset="0"/>
                        <a:ea typeface="Tahoma" pitchFamily="34" charset="0"/>
                        <a:cs typeface="Tahoma" pitchFamily="34" charset="0"/>
                      </a:endParaRPr>
                    </a:p>
                  </a:txBody>
                  <a:tcPr marL="48604" marR="48604" marT="32401" marB="32401"/>
                </a:tc>
              </a:tr>
              <a:tr h="4723406">
                <a:tc>
                  <a:txBody>
                    <a:bodyPr/>
                    <a:lstStyle/>
                    <a:p>
                      <a:r>
                        <a:rPr lang="id-ID" sz="1400" dirty="0" smtClean="0">
                          <a:latin typeface="Tahoma" pitchFamily="34" charset="0"/>
                          <a:ea typeface="Tahoma" pitchFamily="34" charset="0"/>
                          <a:cs typeface="Tahoma" pitchFamily="34" charset="0"/>
                        </a:rPr>
                        <a:t>Pelaksanaan upaya pengendalian Gratifikasi di Kementerian Kesehatan</a:t>
                      </a:r>
                      <a:endParaRPr lang="id-ID" sz="1400" dirty="0">
                        <a:latin typeface="Tahoma" pitchFamily="34" charset="0"/>
                        <a:ea typeface="Tahoma" pitchFamily="34" charset="0"/>
                        <a:cs typeface="Tahoma" pitchFamily="34" charset="0"/>
                      </a:endParaRPr>
                    </a:p>
                  </a:txBody>
                  <a:tcPr marL="48604" marR="48604" marT="32401" marB="32401"/>
                </a:tc>
                <a:tc>
                  <a:txBody>
                    <a:bodyPr/>
                    <a:lstStyle/>
                    <a:p>
                      <a:r>
                        <a:rPr lang="id-ID" sz="1400" dirty="0" smtClean="0">
                          <a:latin typeface="Tahoma" pitchFamily="34" charset="0"/>
                          <a:ea typeface="Tahoma" pitchFamily="34" charset="0"/>
                          <a:cs typeface="Tahoma" pitchFamily="34" charset="0"/>
                        </a:rPr>
                        <a:t>Meningkatnya efektifitas pengendalian gratifikasi</a:t>
                      </a:r>
                      <a:endParaRPr lang="id-ID" sz="1400" dirty="0">
                        <a:latin typeface="Tahoma" pitchFamily="34" charset="0"/>
                        <a:ea typeface="Tahoma" pitchFamily="34" charset="0"/>
                        <a:cs typeface="Tahoma" pitchFamily="34" charset="0"/>
                      </a:endParaRPr>
                    </a:p>
                  </a:txBody>
                  <a:tcPr marL="48604" marR="48604" marT="32401" marB="32401"/>
                </a:tc>
                <a:tc>
                  <a:txBody>
                    <a:bodyPr/>
                    <a:lstStyle/>
                    <a:p>
                      <a:r>
                        <a:rPr lang="sv-SE" sz="1400" dirty="0" smtClean="0">
                          <a:latin typeface="Tahoma" pitchFamily="34" charset="0"/>
                          <a:ea typeface="Tahoma" pitchFamily="34" charset="0"/>
                          <a:cs typeface="Tahoma" pitchFamily="34" charset="0"/>
                        </a:rPr>
                        <a:t>1. Berfungsinya UPG pada satuan kerja BLU Rumah Sakit</a:t>
                      </a:r>
                    </a:p>
                    <a:p>
                      <a:endParaRPr lang="sv-SE" sz="1400" dirty="0" smtClean="0">
                        <a:latin typeface="Tahoma" pitchFamily="34" charset="0"/>
                        <a:ea typeface="Tahoma" pitchFamily="34" charset="0"/>
                        <a:cs typeface="Tahoma" pitchFamily="34" charset="0"/>
                      </a:endParaRPr>
                    </a:p>
                    <a:p>
                      <a:r>
                        <a:rPr lang="sv-SE" sz="1400" dirty="0" smtClean="0">
                          <a:latin typeface="Tahoma" pitchFamily="34" charset="0"/>
                          <a:ea typeface="Tahoma" pitchFamily="34" charset="0"/>
                          <a:cs typeface="Tahoma" pitchFamily="34" charset="0"/>
                        </a:rPr>
                        <a:t>2. Terbentuknya komitmen antara Satuan Kerja dengan Mitra Kerja tentang pengendalian gratifikasi </a:t>
                      </a:r>
                      <a:endParaRPr lang="id-ID" sz="1400" dirty="0">
                        <a:latin typeface="Tahoma" pitchFamily="34" charset="0"/>
                        <a:ea typeface="Tahoma" pitchFamily="34" charset="0"/>
                        <a:cs typeface="Tahoma" pitchFamily="34" charset="0"/>
                      </a:endParaRPr>
                    </a:p>
                  </a:txBody>
                  <a:tcPr marL="48604" marR="48604" marT="32401" marB="32401"/>
                </a:tc>
                <a:tc>
                  <a:txBody>
                    <a:bodyPr/>
                    <a:lstStyle/>
                    <a:p>
                      <a:r>
                        <a:rPr lang="en-US" sz="1400" baseline="0" dirty="0" smtClean="0">
                          <a:latin typeface="Tahoma" pitchFamily="34" charset="0"/>
                          <a:ea typeface="Tahoma" pitchFamily="34" charset="0"/>
                          <a:cs typeface="Tahoma" pitchFamily="34" charset="0"/>
                        </a:rPr>
                        <a:t>1. </a:t>
                      </a:r>
                      <a:r>
                        <a:rPr lang="en-US" sz="1400" baseline="0" dirty="0" err="1" smtClean="0">
                          <a:latin typeface="Tahoma" pitchFamily="34" charset="0"/>
                          <a:ea typeface="Tahoma" pitchFamily="34" charset="0"/>
                          <a:cs typeface="Tahoma" pitchFamily="34" charset="0"/>
                        </a:rPr>
                        <a:t>Bimtek</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untuk</a:t>
                      </a:r>
                      <a:r>
                        <a:rPr lang="en-US" sz="1400" baseline="0" dirty="0" smtClean="0">
                          <a:latin typeface="Tahoma" pitchFamily="34" charset="0"/>
                          <a:ea typeface="Tahoma" pitchFamily="34" charset="0"/>
                          <a:cs typeface="Tahoma" pitchFamily="34" charset="0"/>
                        </a:rPr>
                        <a:t> 4 UPG RS </a:t>
                      </a:r>
                      <a:r>
                        <a:rPr lang="en-US" sz="1400" baseline="0" dirty="0" err="1" smtClean="0">
                          <a:latin typeface="Tahoma" pitchFamily="34" charset="0"/>
                          <a:ea typeface="Tahoma" pitchFamily="34" charset="0"/>
                          <a:cs typeface="Tahoma" pitchFamily="34" charset="0"/>
                        </a:rPr>
                        <a:t>terpilih</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salah</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satunya</a:t>
                      </a:r>
                      <a:r>
                        <a:rPr lang="en-US" sz="1400" baseline="0" dirty="0" smtClean="0">
                          <a:latin typeface="Tahoma" pitchFamily="34" charset="0"/>
                          <a:ea typeface="Tahoma" pitchFamily="34" charset="0"/>
                          <a:cs typeface="Tahoma" pitchFamily="34" charset="0"/>
                        </a:rPr>
                        <a:t> ( RSUP Dr </a:t>
                      </a:r>
                      <a:r>
                        <a:rPr lang="en-US" sz="1400" baseline="0" dirty="0" err="1" smtClean="0">
                          <a:latin typeface="Tahoma" pitchFamily="34" charset="0"/>
                          <a:ea typeface="Tahoma" pitchFamily="34" charset="0"/>
                          <a:cs typeface="Tahoma" pitchFamily="34" charset="0"/>
                        </a:rPr>
                        <a:t>Sardjito</a:t>
                      </a:r>
                      <a:r>
                        <a:rPr lang="en-US" sz="1400" baseline="0" dirty="0" smtClean="0">
                          <a:latin typeface="Tahoma" pitchFamily="34" charset="0"/>
                          <a:ea typeface="Tahoma" pitchFamily="34" charset="0"/>
                          <a:cs typeface="Tahoma" pitchFamily="34" charset="0"/>
                        </a:rPr>
                        <a:t> )</a:t>
                      </a:r>
                    </a:p>
                    <a:p>
                      <a:endParaRPr lang="en-US" sz="1400" baseline="0" dirty="0" smtClean="0">
                        <a:latin typeface="Tahoma" pitchFamily="34" charset="0"/>
                        <a:ea typeface="Tahoma" pitchFamily="34" charset="0"/>
                        <a:cs typeface="Tahoma" pitchFamily="34" charset="0"/>
                      </a:endParaRPr>
                    </a:p>
                    <a:p>
                      <a:endParaRPr lang="en-US" sz="1400" baseline="0" dirty="0" smtClean="0">
                        <a:latin typeface="Tahoma" pitchFamily="34" charset="0"/>
                        <a:ea typeface="Tahoma" pitchFamily="34" charset="0"/>
                        <a:cs typeface="Tahoma" pitchFamily="34" charset="0"/>
                      </a:endParaRPr>
                    </a:p>
                    <a:p>
                      <a:endParaRPr lang="en-US" sz="1400" baseline="0" dirty="0" smtClean="0">
                        <a:latin typeface="Tahoma" pitchFamily="34" charset="0"/>
                        <a:ea typeface="Tahoma" pitchFamily="34" charset="0"/>
                        <a:cs typeface="Tahoma" pitchFamily="34" charset="0"/>
                      </a:endParaRPr>
                    </a:p>
                    <a:p>
                      <a:r>
                        <a:rPr lang="en-US" sz="1400" baseline="0" dirty="0" smtClean="0">
                          <a:latin typeface="Tahoma" pitchFamily="34" charset="0"/>
                          <a:ea typeface="Tahoma" pitchFamily="34" charset="0"/>
                          <a:cs typeface="Tahoma" pitchFamily="34" charset="0"/>
                        </a:rPr>
                        <a:t>2. </a:t>
                      </a:r>
                      <a:r>
                        <a:rPr lang="en-US" sz="1400" baseline="0" dirty="0" err="1" smtClean="0">
                          <a:latin typeface="Tahoma" pitchFamily="34" charset="0"/>
                          <a:ea typeface="Tahoma" pitchFamily="34" charset="0"/>
                          <a:cs typeface="Tahoma" pitchFamily="34" charset="0"/>
                        </a:rPr>
                        <a:t>Fasilitasi</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pemahaman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Permenkes</a:t>
                      </a:r>
                      <a:r>
                        <a:rPr lang="en-US" sz="1400" baseline="0" dirty="0" smtClean="0">
                          <a:latin typeface="Tahoma" pitchFamily="34" charset="0"/>
                          <a:ea typeface="Tahoma" pitchFamily="34" charset="0"/>
                          <a:cs typeface="Tahoma" pitchFamily="34" charset="0"/>
                        </a:rPr>
                        <a:t> No.14/2014 </a:t>
                      </a:r>
                      <a:r>
                        <a:rPr lang="en-US" sz="1400" baseline="0" dirty="0" err="1" smtClean="0">
                          <a:latin typeface="Tahoma" pitchFamily="34" charset="0"/>
                          <a:ea typeface="Tahoma" pitchFamily="34" charset="0"/>
                          <a:cs typeface="Tahoma" pitchFamily="34" charset="0"/>
                        </a:rPr>
                        <a:t>oleh</a:t>
                      </a:r>
                      <a:r>
                        <a:rPr lang="en-US" sz="1400" baseline="0" dirty="0" smtClean="0">
                          <a:latin typeface="Tahoma" pitchFamily="34" charset="0"/>
                          <a:ea typeface="Tahoma" pitchFamily="34" charset="0"/>
                          <a:cs typeface="Tahoma" pitchFamily="34" charset="0"/>
                        </a:rPr>
                        <a:t> 4 BLU RS </a:t>
                      </a:r>
                      <a:r>
                        <a:rPr lang="en-US" sz="1400" baseline="0" dirty="0" err="1" smtClean="0">
                          <a:latin typeface="Tahoma" pitchFamily="34" charset="0"/>
                          <a:ea typeface="Tahoma" pitchFamily="34" charset="0"/>
                          <a:cs typeface="Tahoma" pitchFamily="34" charset="0"/>
                        </a:rPr>
                        <a:t>terpilih</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dengan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mitra</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kerja</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dan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seluruh</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pegawai</a:t>
                      </a:r>
                      <a:r>
                        <a:rPr lang="en-US" sz="1400" baseline="0" dirty="0" smtClean="0">
                          <a:latin typeface="Tahoma" pitchFamily="34" charset="0"/>
                          <a:ea typeface="Tahoma" pitchFamily="34" charset="0"/>
                          <a:cs typeface="Tahoma" pitchFamily="34" charset="0"/>
                        </a:rPr>
                        <a:t> RS</a:t>
                      </a:r>
                    </a:p>
                    <a:p>
                      <a:endParaRPr lang="en-US" sz="1400" baseline="0" dirty="0" smtClean="0">
                        <a:latin typeface="Tahoma" pitchFamily="34" charset="0"/>
                        <a:ea typeface="Tahoma" pitchFamily="34" charset="0"/>
                        <a:cs typeface="Tahoma" pitchFamily="34" charset="0"/>
                      </a:endParaRPr>
                    </a:p>
                    <a:p>
                      <a:r>
                        <a:rPr lang="en-US" sz="1400" baseline="0" dirty="0" smtClean="0">
                          <a:latin typeface="Tahoma" pitchFamily="34" charset="0"/>
                          <a:ea typeface="Tahoma" pitchFamily="34" charset="0"/>
                          <a:cs typeface="Tahoma" pitchFamily="34" charset="0"/>
                        </a:rPr>
                        <a:t>3. </a:t>
                      </a:r>
                      <a:r>
                        <a:rPr lang="sv-SE" sz="1400" baseline="0" dirty="0" smtClean="0">
                          <a:latin typeface="Tahoma" pitchFamily="34" charset="0"/>
                          <a:ea typeface="Tahoma" pitchFamily="34" charset="0"/>
                          <a:cs typeface="Tahoma" pitchFamily="34" charset="0"/>
                        </a:rPr>
                        <a:t>Terlaksananya pembahasan komitmen bersama antara pimpinan Satker di 4 BLU RS dengan mitra kerja</a:t>
                      </a:r>
                    </a:p>
                    <a:p>
                      <a:endParaRPr lang="sv-SE" sz="1400" baseline="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4.</a:t>
                      </a:r>
                      <a:r>
                        <a:rPr lang="en-US" sz="1400" baseline="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Terlaksananya</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penandatanganan</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komitmen</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bersama</a:t>
                      </a:r>
                      <a:r>
                        <a:rPr lang="en-US" sz="1400" dirty="0" smtClean="0">
                          <a:latin typeface="Tahoma" pitchFamily="34" charset="0"/>
                          <a:ea typeface="Tahoma" pitchFamily="34" charset="0"/>
                          <a:cs typeface="Tahoma" pitchFamily="34" charset="0"/>
                        </a:rPr>
                        <a:t> di 4 BLU RS </a:t>
                      </a:r>
                      <a:r>
                        <a:rPr lang="en-US" sz="1400" dirty="0" err="1" smtClean="0">
                          <a:latin typeface="Tahoma" pitchFamily="34" charset="0"/>
                          <a:ea typeface="Tahoma" pitchFamily="34" charset="0"/>
                          <a:cs typeface="Tahoma" pitchFamily="34" charset="0"/>
                        </a:rPr>
                        <a:t>dengan</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mitra</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kerja</a:t>
                      </a:r>
                      <a:endParaRPr lang="en-US" sz="1400" dirty="0" smtClean="0">
                        <a:latin typeface="Tahoma" pitchFamily="34" charset="0"/>
                        <a:ea typeface="Tahoma" pitchFamily="34" charset="0"/>
                        <a:cs typeface="Tahoma" pitchFamily="34" charset="0"/>
                      </a:endParaRPr>
                    </a:p>
                    <a:p>
                      <a:endParaRPr lang="it-IT" sz="1400" dirty="0" smtClean="0">
                        <a:latin typeface="Tahoma" pitchFamily="34" charset="0"/>
                        <a:ea typeface="Tahoma" pitchFamily="34" charset="0"/>
                        <a:cs typeface="Tahoma" pitchFamily="34" charset="0"/>
                      </a:endParaRPr>
                    </a:p>
                    <a:p>
                      <a:r>
                        <a:rPr lang="it-IT" sz="1400" dirty="0" smtClean="0">
                          <a:latin typeface="Tahoma" pitchFamily="34" charset="0"/>
                          <a:ea typeface="Tahoma" pitchFamily="34" charset="0"/>
                          <a:cs typeface="Tahoma" pitchFamily="34" charset="0"/>
                        </a:rPr>
                        <a:t>5.</a:t>
                      </a:r>
                      <a:r>
                        <a:rPr lang="it-IT" sz="1400" baseline="0" dirty="0" smtClean="0">
                          <a:latin typeface="Tahoma" pitchFamily="34" charset="0"/>
                          <a:ea typeface="Tahoma" pitchFamily="34" charset="0"/>
                          <a:cs typeface="Tahoma" pitchFamily="34" charset="0"/>
                        </a:rPr>
                        <a:t> </a:t>
                      </a:r>
                      <a:r>
                        <a:rPr lang="it-IT" sz="1400" dirty="0" smtClean="0">
                          <a:latin typeface="Tahoma" pitchFamily="34" charset="0"/>
                          <a:ea typeface="Tahoma" pitchFamily="34" charset="0"/>
                          <a:cs typeface="Tahoma" pitchFamily="34" charset="0"/>
                        </a:rPr>
                        <a:t>Laporan pengendalian gratifikasi di 4 UPG BLU RS terpilih</a:t>
                      </a:r>
                      <a:endParaRPr lang="id-ID" sz="1400" dirty="0">
                        <a:latin typeface="Tahoma" pitchFamily="34" charset="0"/>
                        <a:ea typeface="Tahoma" pitchFamily="34" charset="0"/>
                        <a:cs typeface="Tahoma" pitchFamily="34" charset="0"/>
                      </a:endParaRPr>
                    </a:p>
                  </a:txBody>
                  <a:tcPr marL="48604" marR="48604" marT="32401" marB="32401"/>
                </a:tc>
                <a:tc>
                  <a:txBody>
                    <a:bodyPr/>
                    <a:lstStyle/>
                    <a:p>
                      <a:r>
                        <a:rPr lang="en-US" sz="1400" dirty="0" err="1" smtClean="0">
                          <a:latin typeface="Tahoma" pitchFamily="34" charset="0"/>
                          <a:ea typeface="Tahoma" pitchFamily="34" charset="0"/>
                          <a:cs typeface="Tahoma" pitchFamily="34" charset="0"/>
                        </a:rPr>
                        <a:t>Laporan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kegiatan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Bimtek</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undangan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daftar</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hadir</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materi</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dokumentasi</a:t>
                      </a:r>
                      <a:r>
                        <a:rPr lang="en-US" sz="1400" baseline="0" dirty="0" smtClean="0">
                          <a:latin typeface="Tahoma" pitchFamily="34" charset="0"/>
                          <a:ea typeface="Tahoma" pitchFamily="34" charset="0"/>
                          <a:cs typeface="Tahoma" pitchFamily="34" charset="0"/>
                        </a:rPr>
                        <a:t>)</a:t>
                      </a:r>
                    </a:p>
                    <a:p>
                      <a:endParaRPr lang="en-US" sz="140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Laporan</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fasilitasi</a:t>
                      </a:r>
                      <a:endParaRPr lang="en-US" sz="140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Draf</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komitmen</a:t>
                      </a:r>
                      <a:r>
                        <a:rPr lang="en-US" sz="1400" baseline="0" dirty="0" smtClean="0">
                          <a:latin typeface="Tahoma" pitchFamily="34" charset="0"/>
                          <a:ea typeface="Tahoma" pitchFamily="34" charset="0"/>
                          <a:cs typeface="Tahoma" pitchFamily="34" charset="0"/>
                        </a:rPr>
                        <a:t> </a:t>
                      </a:r>
                      <a:r>
                        <a:rPr lang="en-US" sz="1400" baseline="0" dirty="0" err="1" smtClean="0">
                          <a:latin typeface="Tahoma" pitchFamily="34" charset="0"/>
                          <a:ea typeface="Tahoma" pitchFamily="34" charset="0"/>
                          <a:cs typeface="Tahoma" pitchFamily="34" charset="0"/>
                        </a:rPr>
                        <a:t>bersama</a:t>
                      </a:r>
                      <a:endParaRPr lang="en-US" sz="1400" baseline="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Komitmen</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bersama</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yg</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sudah</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ditantatangani</a:t>
                      </a:r>
                      <a:endParaRPr lang="en-US" sz="140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 Scan </a:t>
                      </a:r>
                      <a:r>
                        <a:rPr lang="en-US" sz="1400" dirty="0" err="1" smtClean="0">
                          <a:latin typeface="Tahoma" pitchFamily="34" charset="0"/>
                          <a:ea typeface="Tahoma" pitchFamily="34" charset="0"/>
                          <a:cs typeface="Tahoma" pitchFamily="34" charset="0"/>
                        </a:rPr>
                        <a:t>laporan</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pengendalian</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gratifikasi</a:t>
                      </a:r>
                      <a:endParaRPr lang="en-US" sz="1400" dirty="0" smtClean="0">
                        <a:latin typeface="Tahoma" pitchFamily="34" charset="0"/>
                        <a:ea typeface="Tahoma" pitchFamily="34" charset="0"/>
                        <a:cs typeface="Tahoma" pitchFamily="34" charset="0"/>
                      </a:endParaRPr>
                    </a:p>
                  </a:txBody>
                  <a:tcPr marL="48604" marR="48604" marT="32401" marB="32401"/>
                </a:tc>
              </a:tr>
            </a:tbl>
          </a:graphicData>
        </a:graphic>
      </p:graphicFrame>
    </p:spTree>
    <p:extLst>
      <p:ext uri="{BB962C8B-B14F-4D97-AF65-F5344CB8AC3E}">
        <p14:creationId xmlns="" xmlns:p14="http://schemas.microsoft.com/office/powerpoint/2010/main" val="2414675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357430"/>
            <a:ext cx="8229600" cy="2643206"/>
          </a:xfrm>
        </p:spPr>
        <p:txBody>
          <a:bodyPr>
            <a:normAutofit fontScale="90000"/>
          </a:bodyPr>
          <a:lstStyle/>
          <a:p>
            <a:pPr algn="ctr"/>
            <a:r>
              <a:rPr lang="en-US" dirty="0" smtClean="0"/>
              <a:t>PERSIAPAN </a:t>
            </a:r>
            <a:br>
              <a:rPr lang="en-US" dirty="0" smtClean="0"/>
            </a:br>
            <a:r>
              <a:rPr lang="en-US" dirty="0" smtClean="0"/>
              <a:t>RSUP DR SARDJITO </a:t>
            </a:r>
            <a:br>
              <a:rPr lang="en-US" dirty="0" smtClean="0"/>
            </a:br>
            <a:r>
              <a:rPr lang="en-US" dirty="0" smtClean="0"/>
              <a:t>MENJADI WILAYAH BEBAS KORUPSI</a:t>
            </a:r>
            <a:br>
              <a:rPr lang="en-US" dirty="0" smtClean="0"/>
            </a:br>
            <a:r>
              <a:rPr lang="en-US" dirty="0" smtClean="0"/>
              <a:t>( WBK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PREASSESMENT  ZI</a:t>
            </a:r>
          </a:p>
        </p:txBody>
      </p:sp>
      <p:pic>
        <p:nvPicPr>
          <p:cNvPr id="1027" name="Picture 3" descr="D:\TIMGRATIFIKASISARDJITOTH2014\PERSIAPAN WBK RSUP DR SARDJITO\20150909_085051.jpg"/>
          <p:cNvPicPr>
            <a:picLocks noGrp="1" noChangeAspect="1" noChangeArrowheads="1"/>
          </p:cNvPicPr>
          <p:nvPr>
            <p:ph sz="half" idx="1"/>
          </p:nvPr>
        </p:nvPicPr>
        <p:blipFill>
          <a:blip r:embed="rId2" cstate="screen"/>
          <a:srcRect/>
          <a:stretch>
            <a:fillRect/>
          </a:stretch>
        </p:blipFill>
        <p:spPr bwMode="auto">
          <a:xfrm>
            <a:off x="285720" y="1714488"/>
            <a:ext cx="4038600" cy="3929090"/>
          </a:xfrm>
          <a:prstGeom prst="rect">
            <a:avLst/>
          </a:prstGeom>
          <a:noFill/>
        </p:spPr>
      </p:pic>
      <p:sp>
        <p:nvSpPr>
          <p:cNvPr id="5124" name="Content Placeholder 6"/>
          <p:cNvSpPr>
            <a:spLocks noGrp="1"/>
          </p:cNvSpPr>
          <p:nvPr>
            <p:ph sz="half" idx="2"/>
          </p:nvPr>
        </p:nvSpPr>
        <p:spPr>
          <a:xfrm>
            <a:off x="4786314" y="3286124"/>
            <a:ext cx="4038600" cy="1631216"/>
          </a:xfrm>
        </p:spPr>
        <p:txBody>
          <a:bodyPr>
            <a:spAutoFit/>
          </a:bodyPr>
          <a:lstStyle/>
          <a:p>
            <a:pPr eaLnBrk="1" hangingPunct="1"/>
            <a:r>
              <a:rPr lang="id-ID" sz="2000" dirty="0" smtClean="0"/>
              <a:t>Pada tanggal </a:t>
            </a:r>
            <a:r>
              <a:rPr lang="en-US" sz="2000" b="1" dirty="0" smtClean="0"/>
              <a:t>9 SD 10 September 2015 </a:t>
            </a:r>
            <a:r>
              <a:rPr lang="en-US" sz="2000" b="1" dirty="0" err="1" smtClean="0"/>
              <a:t>dilakukan</a:t>
            </a:r>
            <a:r>
              <a:rPr lang="en-US" sz="2000" b="1" dirty="0" smtClean="0"/>
              <a:t> </a:t>
            </a:r>
            <a:r>
              <a:rPr lang="en-US" sz="2000" b="1" dirty="0" err="1" smtClean="0"/>
              <a:t>di</a:t>
            </a:r>
            <a:r>
              <a:rPr lang="en-US" sz="2000" b="1" dirty="0" smtClean="0"/>
              <a:t> RSUP Dr </a:t>
            </a:r>
            <a:r>
              <a:rPr lang="en-US" sz="2000" b="1" dirty="0" err="1" smtClean="0"/>
              <a:t>Saedjito</a:t>
            </a:r>
            <a:r>
              <a:rPr lang="en-US" sz="2000" b="1" dirty="0" smtClean="0"/>
              <a:t>  </a:t>
            </a:r>
            <a:r>
              <a:rPr lang="id-ID" sz="2000" b="1" dirty="0" smtClean="0"/>
              <a:t> </a:t>
            </a:r>
            <a:r>
              <a:rPr lang="en-US" sz="2000" b="1" dirty="0" err="1" smtClean="0"/>
              <a:t>pendampingan</a:t>
            </a:r>
            <a:r>
              <a:rPr lang="en-US" sz="2000" b="1" dirty="0" smtClean="0"/>
              <a:t> </a:t>
            </a:r>
            <a:r>
              <a:rPr lang="en-US" sz="2000" b="1" dirty="0" err="1" smtClean="0"/>
              <a:t>oleh</a:t>
            </a:r>
            <a:r>
              <a:rPr lang="en-US" sz="2000" b="1" dirty="0" smtClean="0"/>
              <a:t> Tim  </a:t>
            </a:r>
            <a:r>
              <a:rPr lang="en-US" sz="2000" b="1" dirty="0" err="1" smtClean="0"/>
              <a:t>Dri</a:t>
            </a:r>
            <a:r>
              <a:rPr lang="en-US" sz="2000" b="1" dirty="0" smtClean="0"/>
              <a:t> </a:t>
            </a:r>
            <a:r>
              <a:rPr lang="en-US" sz="2000" b="1" dirty="0" err="1" smtClean="0"/>
              <a:t>Itjen</a:t>
            </a:r>
            <a:r>
              <a:rPr lang="en-US" sz="2000" b="1" dirty="0" smtClean="0"/>
              <a:t> </a:t>
            </a:r>
            <a:r>
              <a:rPr lang="en-US" sz="2000" b="1" dirty="0" err="1" smtClean="0"/>
              <a:t>Kemenkes</a:t>
            </a:r>
            <a:r>
              <a:rPr lang="en-US" sz="2000" b="1" dirty="0" smtClean="0"/>
              <a:t> </a:t>
            </a:r>
            <a:r>
              <a:rPr lang="en-US" sz="2000" b="1" dirty="0" err="1" smtClean="0"/>
              <a:t>dan</a:t>
            </a:r>
            <a:r>
              <a:rPr lang="en-US" sz="2000" b="1" dirty="0" smtClean="0"/>
              <a:t> Tim WBK  RSUP </a:t>
            </a:r>
            <a:r>
              <a:rPr lang="en-US" sz="2000" b="1" dirty="0" err="1" smtClean="0"/>
              <a:t>dr</a:t>
            </a:r>
            <a:r>
              <a:rPr lang="en-US" sz="2000" b="1" dirty="0" smtClean="0"/>
              <a:t> </a:t>
            </a:r>
            <a:r>
              <a:rPr lang="en-US" sz="2000" b="1" dirty="0" err="1" smtClean="0"/>
              <a:t>Sardjito</a:t>
            </a:r>
            <a:endParaRPr lang="id-ID"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2">
                <a:lumMod val="60000"/>
                <a:lumOff val="40000"/>
              </a:schemeClr>
            </a:solidFill>
          </a:ln>
        </p:spPr>
        <p:txBody>
          <a:bodyPr rtlCol="0">
            <a:normAutofit fontScale="90000"/>
          </a:bodyPr>
          <a:lstStyle/>
          <a:p>
            <a:pPr eaLnBrk="1" fontAlgn="auto" hangingPunct="1">
              <a:spcAft>
                <a:spcPts val="0"/>
              </a:spcAft>
              <a:defRPr/>
            </a:pPr>
            <a:r>
              <a:rPr lang="en-US" b="1" dirty="0" smtClean="0"/>
              <a:t>SYARAT PENGAJUAN </a:t>
            </a:r>
            <a:br>
              <a:rPr lang="en-US" b="1" dirty="0" smtClean="0"/>
            </a:br>
            <a:r>
              <a:rPr lang="en-US" b="1" dirty="0" smtClean="0"/>
              <a:t>SATKER BERPREDIKAT WBK</a:t>
            </a:r>
            <a:endParaRPr lang="en-US" dirty="0"/>
          </a:p>
        </p:txBody>
      </p:sp>
      <p:sp>
        <p:nvSpPr>
          <p:cNvPr id="3" name="Content Placeholder 2"/>
          <p:cNvSpPr>
            <a:spLocks noGrp="1"/>
          </p:cNvSpPr>
          <p:nvPr>
            <p:ph idx="1"/>
          </p:nvPr>
        </p:nvSpPr>
        <p:spPr>
          <a:ln>
            <a:solidFill>
              <a:schemeClr val="tx2">
                <a:lumMod val="60000"/>
                <a:lumOff val="40000"/>
              </a:schemeClr>
            </a:solidFill>
          </a:ln>
        </p:spPr>
        <p:txBody>
          <a:bodyPr rtlCol="0">
            <a:normAutofit lnSpcReduction="10000"/>
          </a:bodyPr>
          <a:lstStyle/>
          <a:p>
            <a:pPr marL="514350" indent="-514350" eaLnBrk="1" fontAlgn="auto" hangingPunct="1">
              <a:spcAft>
                <a:spcPts val="0"/>
              </a:spcAft>
              <a:buFont typeface="+mj-lt"/>
              <a:buAutoNum type="arabicPeriod"/>
              <a:defRPr/>
            </a:pPr>
            <a:r>
              <a:rPr lang="en-US" dirty="0" err="1" smtClean="0"/>
              <a:t>Pada</a:t>
            </a:r>
            <a:r>
              <a:rPr lang="en-US" dirty="0" smtClean="0"/>
              <a:t> </a:t>
            </a:r>
            <a:r>
              <a:rPr lang="en-US" dirty="0"/>
              <a:t>level </a:t>
            </a:r>
            <a:r>
              <a:rPr lang="en-US" dirty="0" err="1"/>
              <a:t>instansi</a:t>
            </a:r>
            <a:r>
              <a:rPr lang="en-US" dirty="0"/>
              <a:t> </a:t>
            </a:r>
            <a:r>
              <a:rPr lang="en-US" dirty="0" err="1" smtClean="0"/>
              <a:t>pemerintah</a:t>
            </a:r>
            <a:r>
              <a:rPr lang="en-US" dirty="0" smtClean="0"/>
              <a:t>: </a:t>
            </a:r>
          </a:p>
          <a:p>
            <a:pPr marL="1023938" indent="-504825" eaLnBrk="1" fontAlgn="auto" hangingPunct="1">
              <a:spcAft>
                <a:spcPts val="0"/>
              </a:spcAft>
              <a:buFont typeface="+mj-lt"/>
              <a:buAutoNum type="alphaLcPeriod"/>
              <a:defRPr/>
            </a:pPr>
            <a:r>
              <a:rPr lang="en-US" dirty="0" err="1" smtClean="0"/>
              <a:t>Opini</a:t>
            </a:r>
            <a:r>
              <a:rPr lang="en-US" dirty="0" smtClean="0"/>
              <a:t> WTP </a:t>
            </a:r>
            <a:r>
              <a:rPr lang="en-US" dirty="0" err="1" smtClean="0"/>
              <a:t>dari</a:t>
            </a:r>
            <a:r>
              <a:rPr lang="en-US" dirty="0" smtClean="0"/>
              <a:t> BPK </a:t>
            </a:r>
            <a:r>
              <a:rPr lang="en-US" dirty="0" err="1"/>
              <a:t>atas</a:t>
            </a:r>
            <a:r>
              <a:rPr lang="en-US" dirty="0"/>
              <a:t> </a:t>
            </a:r>
            <a:r>
              <a:rPr lang="en-US" dirty="0" err="1" smtClean="0"/>
              <a:t>opini</a:t>
            </a:r>
            <a:r>
              <a:rPr lang="en-US" dirty="0" smtClean="0"/>
              <a:t> LK.</a:t>
            </a:r>
          </a:p>
          <a:p>
            <a:pPr marL="1023938" indent="-504825" eaLnBrk="1" fontAlgn="auto" hangingPunct="1">
              <a:spcAft>
                <a:spcPts val="0"/>
              </a:spcAft>
              <a:buFont typeface="+mj-lt"/>
              <a:buAutoNum type="alphaLcPeriod"/>
              <a:defRPr/>
            </a:pPr>
            <a:r>
              <a:rPr lang="en-US" dirty="0" err="1" smtClean="0"/>
              <a:t>Nilai</a:t>
            </a:r>
            <a:r>
              <a:rPr lang="en-US" dirty="0" smtClean="0"/>
              <a:t> AKIP </a:t>
            </a:r>
            <a:r>
              <a:rPr lang="en-US" dirty="0"/>
              <a:t>minimal “CC</a:t>
            </a:r>
            <a:r>
              <a:rPr lang="en-US" dirty="0" smtClean="0"/>
              <a:t>”.</a:t>
            </a:r>
          </a:p>
          <a:p>
            <a:pPr marL="519113" indent="-519113" eaLnBrk="1" fontAlgn="auto" hangingPunct="1">
              <a:spcAft>
                <a:spcPts val="0"/>
              </a:spcAft>
              <a:buFont typeface="+mj-lt"/>
              <a:buAutoNum type="arabicPeriod" startAt="2"/>
              <a:defRPr/>
            </a:pPr>
            <a:r>
              <a:rPr lang="en-US" dirty="0" err="1" smtClean="0"/>
              <a:t>Pada</a:t>
            </a:r>
            <a:r>
              <a:rPr lang="en-US" dirty="0" smtClean="0"/>
              <a:t> </a:t>
            </a:r>
            <a:r>
              <a:rPr lang="en-US" dirty="0"/>
              <a:t>level unit </a:t>
            </a:r>
            <a:r>
              <a:rPr lang="en-US" dirty="0" err="1" smtClean="0"/>
              <a:t>kerja</a:t>
            </a:r>
            <a:r>
              <a:rPr lang="en-US" dirty="0" smtClean="0"/>
              <a:t>:</a:t>
            </a:r>
          </a:p>
          <a:p>
            <a:pPr marL="968375" indent="-449263" eaLnBrk="1" fontAlgn="auto" hangingPunct="1">
              <a:spcAft>
                <a:spcPts val="0"/>
              </a:spcAft>
              <a:buFont typeface="+mj-lt"/>
              <a:buAutoNum type="alphaLcPeriod"/>
              <a:defRPr/>
            </a:pPr>
            <a:r>
              <a:rPr lang="en-US" dirty="0" err="1" smtClean="0"/>
              <a:t>Setingkat</a:t>
            </a:r>
            <a:r>
              <a:rPr lang="en-US" dirty="0" smtClean="0"/>
              <a:t> Es </a:t>
            </a:r>
            <a:r>
              <a:rPr lang="en-US" dirty="0"/>
              <a:t>I </a:t>
            </a:r>
            <a:r>
              <a:rPr lang="en-US" dirty="0" err="1" smtClean="0"/>
              <a:t>sd</a:t>
            </a:r>
            <a:r>
              <a:rPr lang="en-US" dirty="0" smtClean="0"/>
              <a:t> Es III.</a:t>
            </a:r>
          </a:p>
          <a:p>
            <a:pPr marL="968375" indent="-449263" eaLnBrk="1" fontAlgn="auto" hangingPunct="1">
              <a:spcAft>
                <a:spcPts val="0"/>
              </a:spcAft>
              <a:buFont typeface="+mj-lt"/>
              <a:buAutoNum type="alphaLcPeriod"/>
              <a:defRPr/>
            </a:pPr>
            <a:r>
              <a:rPr lang="en-US" dirty="0" err="1" smtClean="0"/>
              <a:t>Memiliki</a:t>
            </a:r>
            <a:r>
              <a:rPr lang="en-US" dirty="0" smtClean="0"/>
              <a:t> </a:t>
            </a:r>
            <a:r>
              <a:rPr lang="en-US" dirty="0" err="1"/>
              <a:t>peran</a:t>
            </a:r>
            <a:r>
              <a:rPr lang="en-US" dirty="0"/>
              <a:t> </a:t>
            </a:r>
            <a:r>
              <a:rPr lang="en-US" dirty="0" err="1"/>
              <a:t>dan</a:t>
            </a:r>
            <a:r>
              <a:rPr lang="en-US" dirty="0"/>
              <a:t> </a:t>
            </a:r>
            <a:r>
              <a:rPr lang="en-US" dirty="0" err="1"/>
              <a:t>penyelenggaraan</a:t>
            </a:r>
            <a:r>
              <a:rPr lang="en-US" dirty="0"/>
              <a:t> </a:t>
            </a:r>
            <a:r>
              <a:rPr lang="en-US" dirty="0" err="1"/>
              <a:t>fungsi</a:t>
            </a:r>
            <a:r>
              <a:rPr lang="en-US" dirty="0"/>
              <a:t> </a:t>
            </a:r>
            <a:r>
              <a:rPr lang="en-US" dirty="0" err="1"/>
              <a:t>pelayanan</a:t>
            </a:r>
            <a:r>
              <a:rPr lang="en-US" dirty="0"/>
              <a:t> </a:t>
            </a:r>
            <a:r>
              <a:rPr lang="en-US" dirty="0" err="1" smtClean="0"/>
              <a:t>strategis</a:t>
            </a:r>
            <a:r>
              <a:rPr lang="en-US" dirty="0" smtClean="0"/>
              <a:t>.</a:t>
            </a:r>
          </a:p>
          <a:p>
            <a:pPr marL="968375" indent="-449263" eaLnBrk="1" fontAlgn="auto" hangingPunct="1">
              <a:spcAft>
                <a:spcPts val="0"/>
              </a:spcAft>
              <a:buFont typeface="+mj-lt"/>
              <a:buAutoNum type="alphaLcPeriod"/>
              <a:defRPr/>
            </a:pPr>
            <a:r>
              <a:rPr lang="en-US" dirty="0" err="1" smtClean="0"/>
              <a:t>Dianggap</a:t>
            </a:r>
            <a:r>
              <a:rPr lang="en-US" dirty="0" smtClean="0"/>
              <a:t> </a:t>
            </a:r>
            <a:r>
              <a:rPr lang="en-US" dirty="0" err="1"/>
              <a:t>telah</a:t>
            </a:r>
            <a:r>
              <a:rPr lang="en-US" dirty="0"/>
              <a:t> </a:t>
            </a:r>
            <a:r>
              <a:rPr lang="en-US" dirty="0" err="1"/>
              <a:t>melaksanakan</a:t>
            </a:r>
            <a:r>
              <a:rPr lang="en-US" dirty="0"/>
              <a:t> program-program </a:t>
            </a:r>
            <a:r>
              <a:rPr lang="en-US" dirty="0" err="1"/>
              <a:t>reformasi</a:t>
            </a:r>
            <a:r>
              <a:rPr lang="en-US" dirty="0"/>
              <a:t> </a:t>
            </a:r>
            <a:r>
              <a:rPr lang="en-US" dirty="0" err="1"/>
              <a:t>birokrasi</a:t>
            </a:r>
            <a:r>
              <a:rPr lang="en-US" dirty="0"/>
              <a:t> </a:t>
            </a:r>
            <a:r>
              <a:rPr lang="en-US" dirty="0" err="1"/>
              <a:t>secara</a:t>
            </a:r>
            <a:r>
              <a:rPr lang="en-US" dirty="0"/>
              <a:t> </a:t>
            </a:r>
            <a:r>
              <a:rPr lang="en-US" dirty="0" err="1" smtClean="0"/>
              <a:t>baik</a:t>
            </a:r>
            <a:r>
              <a:rPr lang="en-US" dirty="0" smtClean="0"/>
              <a:t>.</a:t>
            </a:r>
          </a:p>
          <a:p>
            <a:pPr marL="968375" indent="-449263" eaLnBrk="1" fontAlgn="auto" hangingPunct="1">
              <a:spcAft>
                <a:spcPts val="0"/>
              </a:spcAft>
              <a:buFont typeface="+mj-lt"/>
              <a:buAutoNum type="alphaLcPeriod"/>
              <a:defRPr/>
            </a:pPr>
            <a:r>
              <a:rPr lang="en-US" dirty="0" err="1" smtClean="0"/>
              <a:t>Mengelola</a:t>
            </a:r>
            <a:r>
              <a:rPr lang="en-US" dirty="0" smtClean="0"/>
              <a:t> </a:t>
            </a:r>
            <a:r>
              <a:rPr lang="en-US" dirty="0" err="1"/>
              <a:t>sumber</a:t>
            </a:r>
            <a:r>
              <a:rPr lang="en-US" dirty="0"/>
              <a:t> </a:t>
            </a:r>
            <a:r>
              <a:rPr lang="en-US" dirty="0" err="1"/>
              <a:t>daya</a:t>
            </a:r>
            <a:r>
              <a:rPr lang="en-US" dirty="0"/>
              <a:t> yang </a:t>
            </a:r>
            <a:r>
              <a:rPr lang="en-US" dirty="0" err="1"/>
              <a:t>cukup</a:t>
            </a:r>
            <a:r>
              <a:rPr lang="en-US" dirty="0"/>
              <a:t> </a:t>
            </a:r>
            <a:r>
              <a:rPr lang="en-US" dirty="0" err="1"/>
              <a:t>besar</a:t>
            </a:r>
            <a:r>
              <a:rPr lang="en-US"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844" y="214290"/>
            <a:ext cx="8229600" cy="500066"/>
          </a:xfrm>
        </p:spPr>
        <p:txBody>
          <a:bodyPr>
            <a:normAutofit/>
          </a:bodyPr>
          <a:lstStyle/>
          <a:p>
            <a:r>
              <a:rPr lang="en-US" sz="2000" dirty="0" smtClean="0"/>
              <a:t>Timeline RSUP  Dr</a:t>
            </a:r>
            <a:r>
              <a:rPr lang="id-ID" sz="2000" dirty="0" smtClean="0"/>
              <a:t>.</a:t>
            </a:r>
            <a:r>
              <a:rPr lang="en-US" sz="2000" dirty="0" smtClean="0"/>
              <a:t> </a:t>
            </a:r>
            <a:r>
              <a:rPr lang="en-US" sz="2000" dirty="0" err="1" smtClean="0"/>
              <a:t>Sardjito</a:t>
            </a:r>
            <a:r>
              <a:rPr lang="en-US" sz="2000" dirty="0" smtClean="0"/>
              <a:t> </a:t>
            </a:r>
            <a:r>
              <a:rPr lang="en-US" sz="2000" dirty="0" err="1" smtClean="0"/>
              <a:t>menuju</a:t>
            </a:r>
            <a:r>
              <a:rPr lang="en-US" sz="2000" dirty="0" smtClean="0"/>
              <a:t> Wilayah </a:t>
            </a:r>
            <a:r>
              <a:rPr lang="en-US" sz="2000" dirty="0" err="1" smtClean="0"/>
              <a:t>Bebas</a:t>
            </a:r>
            <a:r>
              <a:rPr lang="en-US" sz="2000" dirty="0" smtClean="0"/>
              <a:t> </a:t>
            </a:r>
            <a:r>
              <a:rPr lang="en-US" sz="2000" dirty="0" err="1" smtClean="0"/>
              <a:t>Korupsi</a:t>
            </a:r>
            <a:r>
              <a:rPr lang="en-US" sz="2000" dirty="0" smtClean="0"/>
              <a:t> </a:t>
            </a:r>
            <a:r>
              <a:rPr lang="id-ID" sz="2000" dirty="0" smtClean="0"/>
              <a:t>(WBK)</a:t>
            </a:r>
            <a:endParaRPr lang="en-US" sz="2000" dirty="0"/>
          </a:p>
        </p:txBody>
      </p:sp>
      <p:graphicFrame>
        <p:nvGraphicFramePr>
          <p:cNvPr id="4" name="Content Placeholder 3"/>
          <p:cNvGraphicFramePr>
            <a:graphicFrameLocks noGrp="1"/>
          </p:cNvGraphicFramePr>
          <p:nvPr>
            <p:ph idx="1"/>
          </p:nvPr>
        </p:nvGraphicFramePr>
        <p:xfrm>
          <a:off x="271491" y="785794"/>
          <a:ext cx="8229599" cy="5821045"/>
        </p:xfrm>
        <a:graphic>
          <a:graphicData uri="http://schemas.openxmlformats.org/drawingml/2006/table">
            <a:tbl>
              <a:tblPr firstRow="1" bandRow="1">
                <a:tableStyleId>{5C22544A-7EE6-4342-B048-85BDC9FD1C3A}</a:tableStyleId>
              </a:tblPr>
              <a:tblGrid>
                <a:gridCol w="438712"/>
                <a:gridCol w="4254439"/>
                <a:gridCol w="531805"/>
                <a:gridCol w="797707"/>
                <a:gridCol w="531805"/>
                <a:gridCol w="531805"/>
                <a:gridCol w="643260"/>
                <a:gridCol w="500066"/>
              </a:tblGrid>
              <a:tr h="161912">
                <a:tc gridSpan="2">
                  <a:txBody>
                    <a:bodyPr/>
                    <a:lstStyle/>
                    <a:p>
                      <a:pPr algn="l" fontAlgn="b"/>
                      <a:r>
                        <a:rPr lang="id-ID" sz="1600" b="1" i="0" u="none" strike="noStrike" dirty="0">
                          <a:solidFill>
                            <a:srgbClr val="000000"/>
                          </a:solidFill>
                          <a:latin typeface="Calibri"/>
                        </a:rPr>
                        <a:t>Tahun 2015 - Semester 1</a:t>
                      </a:r>
                    </a:p>
                  </a:txBody>
                  <a:tcPr marL="9525" marR="9525" marT="9525" marB="0" anchor="b"/>
                </a:tc>
                <a:tc hMerge="1">
                  <a:txBody>
                    <a:bodyPr/>
                    <a:lstStyle/>
                    <a:p>
                      <a:endParaRPr lang="id-ID"/>
                    </a:p>
                  </a:txBody>
                  <a:tcPr/>
                </a:tc>
                <a:tc>
                  <a:txBody>
                    <a:bodyPr/>
                    <a:lstStyle/>
                    <a:p>
                      <a:pPr algn="ctr" fontAlgn="ctr"/>
                      <a:endParaRPr lang="id-ID" sz="1600" b="0" i="0" u="none" strike="noStrike">
                        <a:solidFill>
                          <a:srgbClr val="000000"/>
                        </a:solidFill>
                        <a:latin typeface="Calibri"/>
                      </a:endParaRPr>
                    </a:p>
                  </a:txBody>
                  <a:tcPr marL="9525" marR="9525" marT="9525" marB="0" anchor="ctr"/>
                </a:tc>
                <a:tc>
                  <a:txBody>
                    <a:bodyPr/>
                    <a:lstStyle/>
                    <a:p>
                      <a:pPr algn="ctr" fontAlgn="ctr"/>
                      <a:endParaRPr lang="id-ID" sz="1600" b="0" i="0" u="none" strike="noStrike">
                        <a:solidFill>
                          <a:srgbClr val="000000"/>
                        </a:solidFill>
                        <a:latin typeface="Calibri"/>
                      </a:endParaRPr>
                    </a:p>
                  </a:txBody>
                  <a:tcPr marL="9525" marR="9525" marT="9525" marB="0" anchor="ctr"/>
                </a:tc>
                <a:tc>
                  <a:txBody>
                    <a:bodyPr/>
                    <a:lstStyle/>
                    <a:p>
                      <a:pPr algn="ctr" fontAlgn="ctr"/>
                      <a:endParaRPr lang="id-ID" sz="1600" b="0" i="0" u="none" strike="noStrike">
                        <a:solidFill>
                          <a:srgbClr val="000000"/>
                        </a:solidFill>
                        <a:latin typeface="Calibri"/>
                      </a:endParaRPr>
                    </a:p>
                  </a:txBody>
                  <a:tcPr marL="9525" marR="9525" marT="9525" marB="0" anchor="ctr"/>
                </a:tc>
                <a:tc>
                  <a:txBody>
                    <a:bodyPr/>
                    <a:lstStyle/>
                    <a:p>
                      <a:pPr algn="ctr" fontAlgn="ctr"/>
                      <a:endParaRPr lang="id-ID" sz="1600" b="0" i="0" u="none" strike="noStrike">
                        <a:solidFill>
                          <a:srgbClr val="000000"/>
                        </a:solidFill>
                        <a:latin typeface="Calibri"/>
                      </a:endParaRPr>
                    </a:p>
                  </a:txBody>
                  <a:tcPr marL="9525" marR="9525" marT="9525" marB="0" anchor="ctr"/>
                </a:tc>
                <a:tc>
                  <a:txBody>
                    <a:bodyPr/>
                    <a:lstStyle/>
                    <a:p>
                      <a:pPr algn="ctr" fontAlgn="ctr"/>
                      <a:endParaRPr lang="id-ID" sz="1600" b="0" i="0" u="none" strike="noStrike">
                        <a:solidFill>
                          <a:srgbClr val="000000"/>
                        </a:solidFill>
                        <a:latin typeface="Calibri"/>
                      </a:endParaRPr>
                    </a:p>
                  </a:txBody>
                  <a:tcPr marL="9525" marR="9525" marT="9525" marB="0" anchor="ctr"/>
                </a:tc>
                <a:tc>
                  <a:txBody>
                    <a:bodyPr/>
                    <a:lstStyle/>
                    <a:p>
                      <a:pPr algn="ctr" fontAlgn="ctr"/>
                      <a:endParaRPr lang="id-ID" sz="1600" b="0" i="0" u="none" strike="noStrike">
                        <a:solidFill>
                          <a:srgbClr val="000000"/>
                        </a:solidFill>
                        <a:latin typeface="Calibri"/>
                      </a:endParaRPr>
                    </a:p>
                  </a:txBody>
                  <a:tcPr marL="9525" marR="9525" marT="9525" marB="0" anchor="ctr"/>
                </a:tc>
              </a:tr>
              <a:tr h="370840">
                <a:tc>
                  <a:txBody>
                    <a:bodyPr/>
                    <a:lstStyle/>
                    <a:p>
                      <a:pPr algn="ctr" fontAlgn="b"/>
                      <a:r>
                        <a:rPr lang="id-ID" sz="1600" b="0" i="1" u="none" strike="noStrike">
                          <a:solidFill>
                            <a:srgbClr val="000000"/>
                          </a:solidFill>
                          <a:latin typeface="Calibri"/>
                        </a:rPr>
                        <a:t>No</a:t>
                      </a:r>
                    </a:p>
                  </a:txBody>
                  <a:tcPr marL="9525" marR="9525" marT="9525" marB="0" anchor="b"/>
                </a:tc>
                <a:tc>
                  <a:txBody>
                    <a:bodyPr/>
                    <a:lstStyle/>
                    <a:p>
                      <a:pPr algn="ctr" fontAlgn="b"/>
                      <a:r>
                        <a:rPr lang="id-ID" sz="1600" b="0" i="1" u="none" strike="noStrike" dirty="0">
                          <a:solidFill>
                            <a:srgbClr val="000000"/>
                          </a:solidFill>
                          <a:latin typeface="Calibri"/>
                        </a:rPr>
                        <a:t>Uraian Kegiatan</a:t>
                      </a:r>
                    </a:p>
                  </a:txBody>
                  <a:tcPr marL="9525" marR="9525" marT="9525" marB="0" anchor="b"/>
                </a:tc>
                <a:tc>
                  <a:txBody>
                    <a:bodyPr/>
                    <a:lstStyle/>
                    <a:p>
                      <a:pPr algn="ctr" fontAlgn="ctr"/>
                      <a:r>
                        <a:rPr lang="id-ID" sz="1600" b="0" i="1" u="none" strike="noStrike">
                          <a:solidFill>
                            <a:srgbClr val="000000"/>
                          </a:solidFill>
                          <a:latin typeface="Calibri"/>
                        </a:rPr>
                        <a:t>Jan</a:t>
                      </a:r>
                    </a:p>
                  </a:txBody>
                  <a:tcPr marL="9525" marR="9525" marT="9525" marB="0" anchor="ctr"/>
                </a:tc>
                <a:tc>
                  <a:txBody>
                    <a:bodyPr/>
                    <a:lstStyle/>
                    <a:p>
                      <a:pPr algn="ctr" fontAlgn="ctr"/>
                      <a:r>
                        <a:rPr lang="id-ID" sz="1600" b="0" i="1" u="none" strike="noStrike">
                          <a:solidFill>
                            <a:srgbClr val="000000"/>
                          </a:solidFill>
                          <a:latin typeface="Calibri"/>
                        </a:rPr>
                        <a:t>Feb</a:t>
                      </a:r>
                    </a:p>
                  </a:txBody>
                  <a:tcPr marL="9525" marR="9525" marT="9525" marB="0" anchor="ctr"/>
                </a:tc>
                <a:tc>
                  <a:txBody>
                    <a:bodyPr/>
                    <a:lstStyle/>
                    <a:p>
                      <a:pPr algn="ctr" fontAlgn="ctr"/>
                      <a:r>
                        <a:rPr lang="id-ID" sz="1600" b="0" i="1" u="none" strike="noStrike">
                          <a:solidFill>
                            <a:srgbClr val="000000"/>
                          </a:solidFill>
                          <a:latin typeface="Calibri"/>
                        </a:rPr>
                        <a:t>Mar</a:t>
                      </a:r>
                    </a:p>
                  </a:txBody>
                  <a:tcPr marL="9525" marR="9525" marT="9525" marB="0" anchor="ctr"/>
                </a:tc>
                <a:tc>
                  <a:txBody>
                    <a:bodyPr/>
                    <a:lstStyle/>
                    <a:p>
                      <a:pPr algn="ctr" fontAlgn="ctr"/>
                      <a:r>
                        <a:rPr lang="id-ID" sz="1600" b="0" i="1" u="none" strike="noStrike">
                          <a:solidFill>
                            <a:srgbClr val="000000"/>
                          </a:solidFill>
                          <a:latin typeface="Calibri"/>
                        </a:rPr>
                        <a:t>Apr</a:t>
                      </a:r>
                    </a:p>
                  </a:txBody>
                  <a:tcPr marL="9525" marR="9525" marT="9525" marB="0" anchor="ctr"/>
                </a:tc>
                <a:tc>
                  <a:txBody>
                    <a:bodyPr/>
                    <a:lstStyle/>
                    <a:p>
                      <a:pPr algn="ctr" fontAlgn="ctr"/>
                      <a:r>
                        <a:rPr lang="id-ID" sz="1600" b="0" i="1" u="none" strike="noStrike" dirty="0">
                          <a:solidFill>
                            <a:srgbClr val="000000"/>
                          </a:solidFill>
                          <a:latin typeface="Calibri"/>
                        </a:rPr>
                        <a:t>Mei</a:t>
                      </a:r>
                    </a:p>
                  </a:txBody>
                  <a:tcPr marL="9525" marR="9525" marT="9525" marB="0" anchor="ctr"/>
                </a:tc>
                <a:tc>
                  <a:txBody>
                    <a:bodyPr/>
                    <a:lstStyle/>
                    <a:p>
                      <a:pPr algn="ctr" fontAlgn="ctr"/>
                      <a:r>
                        <a:rPr lang="id-ID" sz="1600" b="0" i="1" u="none" strike="noStrike" dirty="0" smtClean="0">
                          <a:solidFill>
                            <a:srgbClr val="000000"/>
                          </a:solidFill>
                          <a:latin typeface="Calibri"/>
                        </a:rPr>
                        <a:t>Jun</a:t>
                      </a:r>
                      <a:endParaRPr lang="id-ID" sz="1600" b="0" i="1" u="none" strike="noStrike" dirty="0">
                        <a:solidFill>
                          <a:srgbClr val="000000"/>
                        </a:solidFill>
                        <a:latin typeface="Calibri"/>
                      </a:endParaRPr>
                    </a:p>
                  </a:txBody>
                  <a:tcPr marL="9525" marR="9525" marT="9525" marB="0" anchor="ctr"/>
                </a:tc>
              </a:tr>
              <a:tr h="370840">
                <a:tc>
                  <a:txBody>
                    <a:bodyPr/>
                    <a:lstStyle/>
                    <a:p>
                      <a:pPr algn="ctr" fontAlgn="t"/>
                      <a:r>
                        <a:rPr lang="id-ID" sz="1600" b="0" i="0" u="none" strike="noStrike">
                          <a:solidFill>
                            <a:srgbClr val="000000"/>
                          </a:solidFill>
                          <a:latin typeface="Calibri"/>
                        </a:rPr>
                        <a:t>1</a:t>
                      </a:r>
                    </a:p>
                  </a:txBody>
                  <a:tcPr marL="9525" marR="9525" marT="9525" marB="0"/>
                </a:tc>
                <a:tc>
                  <a:txBody>
                    <a:bodyPr/>
                    <a:lstStyle/>
                    <a:p>
                      <a:pPr algn="l" fontAlgn="b"/>
                      <a:r>
                        <a:rPr lang="id-ID" sz="1600" b="0" i="0" u="none" strike="noStrike" dirty="0">
                          <a:solidFill>
                            <a:srgbClr val="000000"/>
                          </a:solidFill>
                          <a:latin typeface="Calibri"/>
                        </a:rPr>
                        <a:t>Rapat Pembahasan Juknis Pengendalian Gratifikasi di RSUP Dr. Sardjito</a:t>
                      </a:r>
                    </a:p>
                  </a:txBody>
                  <a:tcPr marL="9525" marR="9525" marT="9525" marB="0" anchor="b"/>
                </a:tc>
                <a:tc>
                  <a:txBody>
                    <a:bodyPr/>
                    <a:lstStyle/>
                    <a:p>
                      <a:pPr algn="ctr" fontAlgn="ctr"/>
                      <a:r>
                        <a:rPr lang="id-ID" sz="1600" b="0" i="0" u="none" strike="noStrike">
                          <a:solidFill>
                            <a:srgbClr val="000000"/>
                          </a:solidFill>
                          <a:latin typeface="Calibri"/>
                        </a:rPr>
                        <a:t>26</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endParaRPr lang="id-ID" sz="1600" b="0" i="0" u="none" strike="noStrike">
                        <a:solidFill>
                          <a:srgbClr val="000000"/>
                        </a:solidFill>
                        <a:latin typeface="Calibri"/>
                      </a:endParaRPr>
                    </a:p>
                  </a:txBody>
                  <a:tcPr marL="9525" marR="9525" marT="9525" marB="0" anchor="ctr"/>
                </a:tc>
              </a:tr>
              <a:tr h="370840">
                <a:tc>
                  <a:txBody>
                    <a:bodyPr/>
                    <a:lstStyle/>
                    <a:p>
                      <a:pPr algn="ctr" fontAlgn="t"/>
                      <a:r>
                        <a:rPr lang="id-ID" sz="1600" b="0" i="0" u="none" strike="noStrike">
                          <a:solidFill>
                            <a:srgbClr val="000000"/>
                          </a:solidFill>
                          <a:latin typeface="Calibri"/>
                        </a:rPr>
                        <a:t>2</a:t>
                      </a:r>
                    </a:p>
                  </a:txBody>
                  <a:tcPr marL="9525" marR="9525" marT="9525" marB="0"/>
                </a:tc>
                <a:tc>
                  <a:txBody>
                    <a:bodyPr/>
                    <a:lstStyle/>
                    <a:p>
                      <a:pPr algn="l" fontAlgn="t"/>
                      <a:r>
                        <a:rPr lang="id-ID" sz="1600" b="0" i="0" u="none" strike="noStrike" dirty="0">
                          <a:solidFill>
                            <a:srgbClr val="000000"/>
                          </a:solidFill>
                          <a:latin typeface="Calibri"/>
                        </a:rPr>
                        <a:t>Sosialisasi dan Pengisian Laporan Harta Kekayaan Penyelenggara Negara (LHKPN) dan Laporan Harta Kekayaan Aparatur Sipil Negara (LHKASN)</a:t>
                      </a:r>
                    </a:p>
                  </a:txBody>
                  <a:tcPr marL="9525" marR="9525" marT="9525" marB="0"/>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20 - 22</a:t>
                      </a:r>
                    </a:p>
                  </a:txBody>
                  <a:tcPr marL="9525" marR="9525" marT="9525" marB="0" anchor="ctr"/>
                </a:tc>
                <a:tc>
                  <a:txBody>
                    <a:bodyPr/>
                    <a:lstStyle/>
                    <a:p>
                      <a:pPr algn="ctr" fontAlgn="ctr"/>
                      <a:endParaRPr lang="id-ID" sz="1600" b="0" i="0" u="none" strike="noStrike">
                        <a:solidFill>
                          <a:srgbClr val="000000"/>
                        </a:solidFill>
                        <a:latin typeface="Calibri"/>
                      </a:endParaRPr>
                    </a:p>
                  </a:txBody>
                  <a:tcPr marL="9525" marR="9525" marT="9525" marB="0" anchor="ctr"/>
                </a:tc>
              </a:tr>
              <a:tr h="370840">
                <a:tc>
                  <a:txBody>
                    <a:bodyPr/>
                    <a:lstStyle/>
                    <a:p>
                      <a:pPr algn="ctr" fontAlgn="t"/>
                      <a:r>
                        <a:rPr lang="id-ID" sz="1600" b="0" i="0" u="none" strike="noStrike">
                          <a:solidFill>
                            <a:srgbClr val="000000"/>
                          </a:solidFill>
                          <a:latin typeface="Calibri"/>
                        </a:rPr>
                        <a:t>3</a:t>
                      </a:r>
                    </a:p>
                  </a:txBody>
                  <a:tcPr marL="9525" marR="9525" marT="9525" marB="0"/>
                </a:tc>
                <a:tc>
                  <a:txBody>
                    <a:bodyPr/>
                    <a:lstStyle/>
                    <a:p>
                      <a:pPr algn="l" fontAlgn="t"/>
                      <a:r>
                        <a:rPr lang="id-ID" sz="1600" b="0" i="0" u="none" strike="noStrike" dirty="0">
                          <a:solidFill>
                            <a:srgbClr val="000000"/>
                          </a:solidFill>
                          <a:latin typeface="Calibri"/>
                        </a:rPr>
                        <a:t>Pemasangan Banner / Tulisan Himbauan Anti Gratifikasi untuk Satuan Kerja di Lingkungan RSUP Dr. Sardjito. Contoh : "Terima kasih, kami melayani dengan hati"</a:t>
                      </a:r>
                    </a:p>
                  </a:txBody>
                  <a:tcPr marL="9525" marR="9525" marT="9525" marB="0"/>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endParaRPr lang="id-ID" sz="1600" b="0" i="0" u="none" strike="noStrike">
                        <a:solidFill>
                          <a:srgbClr val="000000"/>
                        </a:solidFill>
                        <a:latin typeface="Calibri"/>
                      </a:endParaRPr>
                    </a:p>
                  </a:txBody>
                  <a:tcPr marL="9525" marR="9525" marT="9525" marB="0" anchor="ctr"/>
                </a:tc>
              </a:tr>
              <a:tr h="370840">
                <a:tc>
                  <a:txBody>
                    <a:bodyPr/>
                    <a:lstStyle/>
                    <a:p>
                      <a:pPr algn="ctr" fontAlgn="t"/>
                      <a:r>
                        <a:rPr lang="id-ID" sz="1600" b="0" i="0" u="none" strike="noStrike">
                          <a:solidFill>
                            <a:srgbClr val="000000"/>
                          </a:solidFill>
                          <a:latin typeface="Calibri"/>
                        </a:rPr>
                        <a:t>4</a:t>
                      </a:r>
                    </a:p>
                  </a:txBody>
                  <a:tcPr marL="9525" marR="9525" marT="9525" marB="0"/>
                </a:tc>
                <a:tc>
                  <a:txBody>
                    <a:bodyPr/>
                    <a:lstStyle/>
                    <a:p>
                      <a:pPr algn="l" fontAlgn="t"/>
                      <a:r>
                        <a:rPr lang="id-ID" sz="1600" b="0" i="0" u="none" strike="noStrike" dirty="0">
                          <a:solidFill>
                            <a:srgbClr val="000000"/>
                          </a:solidFill>
                          <a:latin typeface="Calibri"/>
                        </a:rPr>
                        <a:t>Membuat SE Penayangan Video Anti Gratifikasi sebelum rapat</a:t>
                      </a:r>
                    </a:p>
                  </a:txBody>
                  <a:tcPr marL="9525" marR="9525" marT="9525" marB="0"/>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b"/>
                      <a:r>
                        <a:rPr lang="id-ID" sz="1600" b="0" i="0" u="none" strike="noStrike" dirty="0" smtClean="0">
                          <a:solidFill>
                            <a:srgbClr val="FF0000"/>
                          </a:solidFill>
                          <a:latin typeface="Calibri"/>
                        </a:rPr>
                        <a:t>MG </a:t>
                      </a:r>
                      <a:r>
                        <a:rPr lang="id-ID" sz="1600" b="0" i="0" u="none" strike="noStrike" dirty="0">
                          <a:solidFill>
                            <a:srgbClr val="FF0000"/>
                          </a:solidFill>
                          <a:latin typeface="Calibri"/>
                        </a:rPr>
                        <a:t>I</a:t>
                      </a:r>
                    </a:p>
                  </a:txBody>
                  <a:tcPr marL="9525" marR="9525" marT="9525" marB="0" anchor="b"/>
                </a:tc>
              </a:tr>
              <a:tr h="370840">
                <a:tc>
                  <a:txBody>
                    <a:bodyPr/>
                    <a:lstStyle/>
                    <a:p>
                      <a:pPr algn="ctr" fontAlgn="t"/>
                      <a:r>
                        <a:rPr lang="id-ID" sz="1600" b="0" i="0" u="none" strike="noStrike">
                          <a:solidFill>
                            <a:srgbClr val="000000"/>
                          </a:solidFill>
                          <a:latin typeface="Calibri"/>
                        </a:rPr>
                        <a:t>5</a:t>
                      </a:r>
                    </a:p>
                  </a:txBody>
                  <a:tcPr marL="9525" marR="9525" marT="9525" marB="0"/>
                </a:tc>
                <a:tc>
                  <a:txBody>
                    <a:bodyPr/>
                    <a:lstStyle/>
                    <a:p>
                      <a:pPr algn="l" fontAlgn="t"/>
                      <a:r>
                        <a:rPr lang="id-ID" sz="1600" b="0" i="0" u="none" strike="noStrike" dirty="0">
                          <a:solidFill>
                            <a:srgbClr val="000000"/>
                          </a:solidFill>
                          <a:latin typeface="Calibri"/>
                        </a:rPr>
                        <a:t>Pengusulan RSUP Dr. Sardjito sebagai Wilayah Bebas Korupsi (WBK)</a:t>
                      </a:r>
                    </a:p>
                  </a:txBody>
                  <a:tcPr marL="9525" marR="9525" marT="9525" marB="0"/>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b"/>
                      <a:r>
                        <a:rPr lang="id-ID" sz="1600" b="0" i="0" u="none" strike="noStrike" dirty="0" smtClean="0">
                          <a:solidFill>
                            <a:srgbClr val="FF0000"/>
                          </a:solidFill>
                          <a:latin typeface="Calibri"/>
                        </a:rPr>
                        <a:t>MG </a:t>
                      </a:r>
                      <a:r>
                        <a:rPr lang="id-ID" sz="1600" b="0" i="0" u="none" strike="noStrike" dirty="0">
                          <a:solidFill>
                            <a:srgbClr val="FF0000"/>
                          </a:solidFill>
                          <a:latin typeface="Calibri"/>
                        </a:rPr>
                        <a:t>I</a:t>
                      </a:r>
                    </a:p>
                  </a:txBody>
                  <a:tcPr marL="9525" marR="9525" marT="9525" marB="0" anchor="b"/>
                </a:tc>
              </a:tr>
              <a:tr h="370840">
                <a:tc>
                  <a:txBody>
                    <a:bodyPr/>
                    <a:lstStyle/>
                    <a:p>
                      <a:pPr algn="ctr" fontAlgn="t"/>
                      <a:r>
                        <a:rPr lang="id-ID" sz="1600" b="0" i="0" u="none" strike="noStrike">
                          <a:solidFill>
                            <a:srgbClr val="000000"/>
                          </a:solidFill>
                          <a:latin typeface="Calibri"/>
                        </a:rPr>
                        <a:t>6</a:t>
                      </a:r>
                    </a:p>
                  </a:txBody>
                  <a:tcPr marL="9525" marR="9525" marT="9525" marB="0"/>
                </a:tc>
                <a:tc>
                  <a:txBody>
                    <a:bodyPr/>
                    <a:lstStyle/>
                    <a:p>
                      <a:pPr algn="l" fontAlgn="t"/>
                      <a:r>
                        <a:rPr lang="id-ID" sz="1600" b="0" i="0" u="none" strike="noStrike" dirty="0">
                          <a:solidFill>
                            <a:srgbClr val="000000"/>
                          </a:solidFill>
                          <a:latin typeface="Calibri"/>
                        </a:rPr>
                        <a:t>Rapat Rutin Tim Pengendali Gratifikasi RSUP Dr. Sardjito</a:t>
                      </a:r>
                    </a:p>
                  </a:txBody>
                  <a:tcPr marL="9525" marR="9525" marT="9525" marB="0"/>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b"/>
                      <a:r>
                        <a:rPr lang="id-ID" sz="1600" b="0" i="0" u="none" strike="noStrike" dirty="0" smtClean="0">
                          <a:solidFill>
                            <a:srgbClr val="FF0000"/>
                          </a:solidFill>
                          <a:latin typeface="Calibri"/>
                        </a:rPr>
                        <a:t>MG I</a:t>
                      </a:r>
                      <a:endParaRPr lang="id-ID" sz="1600" b="0" i="0" u="none" strike="noStrike" dirty="0">
                        <a:solidFill>
                          <a:srgbClr val="FF0000"/>
                        </a:solidFill>
                        <a:latin typeface="Calibri"/>
                      </a:endParaRPr>
                    </a:p>
                  </a:txBody>
                  <a:tcPr marL="9525" marR="9525" marT="9525" marB="0" anchor="b"/>
                </a:tc>
              </a:tr>
              <a:tr h="370840">
                <a:tc>
                  <a:txBody>
                    <a:bodyPr/>
                    <a:lstStyle/>
                    <a:p>
                      <a:pPr algn="ctr" fontAlgn="t"/>
                      <a:r>
                        <a:rPr lang="id-ID" sz="1600" b="0" i="0" u="none" strike="noStrike">
                          <a:solidFill>
                            <a:srgbClr val="000000"/>
                          </a:solidFill>
                          <a:latin typeface="Calibri"/>
                        </a:rPr>
                        <a:t>7</a:t>
                      </a:r>
                    </a:p>
                  </a:txBody>
                  <a:tcPr marL="9525" marR="9525" marT="9525" marB="0"/>
                </a:tc>
                <a:tc>
                  <a:txBody>
                    <a:bodyPr/>
                    <a:lstStyle/>
                    <a:p>
                      <a:pPr algn="l" fontAlgn="b"/>
                      <a:r>
                        <a:rPr lang="id-ID" sz="1600" b="0" i="0" u="none" strike="noStrike" dirty="0">
                          <a:solidFill>
                            <a:srgbClr val="000000"/>
                          </a:solidFill>
                          <a:latin typeface="Calibri"/>
                        </a:rPr>
                        <a:t>Sosialisasi Pengendalian Gratifikasi di RSUP Dr. Sardjito dan Penanda tanganan komitmen anti gratifikasi oleh RSUP Dr. Sardjito dan Rekanan </a:t>
                      </a:r>
                      <a:r>
                        <a:rPr lang="id-ID" sz="1600" b="0" i="0" u="none" strike="noStrike" dirty="0" smtClean="0">
                          <a:solidFill>
                            <a:srgbClr val="000000"/>
                          </a:solidFill>
                          <a:latin typeface="Calibri"/>
                        </a:rPr>
                        <a:t>bersama Itjen </a:t>
                      </a:r>
                      <a:r>
                        <a:rPr lang="id-ID" sz="1600" b="0" i="0" u="none" strike="noStrike" dirty="0">
                          <a:solidFill>
                            <a:srgbClr val="000000"/>
                          </a:solidFill>
                          <a:latin typeface="Calibri"/>
                        </a:rPr>
                        <a:t>Kemenkes</a:t>
                      </a:r>
                    </a:p>
                  </a:txBody>
                  <a:tcPr marL="9525" marR="9525" marT="9525" marB="0" anchor="b"/>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FF0000"/>
                          </a:solidFill>
                          <a:latin typeface="Calibri"/>
                        </a:rPr>
                        <a:t>16</a:t>
                      </a:r>
                    </a:p>
                  </a:txBody>
                  <a:tcPr marL="9525" marR="9525" marT="9525" marB="0" anchor="ctr"/>
                </a:tc>
              </a:tr>
              <a:tr h="370840">
                <a:tc>
                  <a:txBody>
                    <a:bodyPr/>
                    <a:lstStyle/>
                    <a:p>
                      <a:pPr algn="ctr" fontAlgn="t"/>
                      <a:r>
                        <a:rPr lang="id-ID" sz="1600" b="0" i="0" u="none" strike="noStrike">
                          <a:solidFill>
                            <a:srgbClr val="000000"/>
                          </a:solidFill>
                          <a:latin typeface="Calibri"/>
                        </a:rPr>
                        <a:t>8</a:t>
                      </a:r>
                    </a:p>
                  </a:txBody>
                  <a:tcPr marL="9525" marR="9525" marT="9525" marB="0"/>
                </a:tc>
                <a:tc>
                  <a:txBody>
                    <a:bodyPr/>
                    <a:lstStyle/>
                    <a:p>
                      <a:pPr algn="l" fontAlgn="b"/>
                      <a:r>
                        <a:rPr lang="id-ID" sz="1600" b="0" i="0" u="none" strike="noStrike" dirty="0">
                          <a:solidFill>
                            <a:srgbClr val="000000"/>
                          </a:solidFill>
                          <a:latin typeface="Calibri"/>
                        </a:rPr>
                        <a:t>Sosialisasi melalui </a:t>
                      </a:r>
                      <a:r>
                        <a:rPr lang="id-ID" sz="1600" b="0" i="0" u="none" strike="noStrike" dirty="0" smtClean="0">
                          <a:solidFill>
                            <a:srgbClr val="000000"/>
                          </a:solidFill>
                          <a:latin typeface="Calibri"/>
                        </a:rPr>
                        <a:t>komputer </a:t>
                      </a:r>
                      <a:r>
                        <a:rPr lang="id-ID" sz="1600" b="0" i="0" u="none" strike="noStrike" dirty="0">
                          <a:solidFill>
                            <a:srgbClr val="000000"/>
                          </a:solidFill>
                          <a:latin typeface="Calibri"/>
                        </a:rPr>
                        <a:t>billing di lingkungan RSUP Dr. Sardjito</a:t>
                      </a:r>
                    </a:p>
                  </a:txBody>
                  <a:tcPr marL="9525" marR="9525" marT="9525" marB="0" anchor="b"/>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a:solidFill>
                            <a:srgbClr val="000000"/>
                          </a:solidFill>
                          <a:latin typeface="Calibri"/>
                        </a:rPr>
                        <a:t> </a:t>
                      </a:r>
                    </a:p>
                  </a:txBody>
                  <a:tcPr marL="9525" marR="9525" marT="9525" marB="0" anchor="ctr"/>
                </a:tc>
                <a:tc>
                  <a:txBody>
                    <a:bodyPr/>
                    <a:lstStyle/>
                    <a:p>
                      <a:pPr algn="ctr" fontAlgn="ctr"/>
                      <a:r>
                        <a:rPr lang="id-ID" sz="1600" b="0" i="0" u="none" strike="noStrike" dirty="0">
                          <a:solidFill>
                            <a:srgbClr val="000000"/>
                          </a:solidFill>
                          <a:latin typeface="Calibri"/>
                        </a:rPr>
                        <a:t> </a:t>
                      </a:r>
                    </a:p>
                  </a:txBody>
                  <a:tcPr marL="9525" marR="9525" marT="9525" marB="0" anchor="ctr"/>
                </a:tc>
                <a:tc>
                  <a:txBody>
                    <a:bodyPr/>
                    <a:lstStyle/>
                    <a:p>
                      <a:pPr algn="ctr" fontAlgn="b"/>
                      <a:r>
                        <a:rPr lang="id-ID" sz="1600" b="0" i="0" u="none" strike="noStrike" dirty="0" smtClean="0">
                          <a:solidFill>
                            <a:srgbClr val="FF0000"/>
                          </a:solidFill>
                          <a:latin typeface="Calibri"/>
                        </a:rPr>
                        <a:t>MG </a:t>
                      </a:r>
                      <a:r>
                        <a:rPr lang="id-ID" sz="1600" b="0" i="0" u="none" strike="noStrike" dirty="0">
                          <a:solidFill>
                            <a:srgbClr val="FF0000"/>
                          </a:solidFill>
                          <a:latin typeface="Calibri"/>
                        </a:rPr>
                        <a:t>I</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2">
                <a:lumMod val="60000"/>
                <a:lumOff val="40000"/>
              </a:schemeClr>
            </a:solidFill>
          </a:ln>
        </p:spPr>
        <p:txBody>
          <a:bodyPr rtlCol="0">
            <a:normAutofit fontScale="90000"/>
          </a:bodyPr>
          <a:lstStyle/>
          <a:p>
            <a:pPr eaLnBrk="1" fontAlgn="auto" hangingPunct="1">
              <a:spcAft>
                <a:spcPts val="0"/>
              </a:spcAft>
              <a:defRPr/>
            </a:pPr>
            <a:r>
              <a:rPr lang="en-US" b="1" dirty="0" smtClean="0"/>
              <a:t>SYARAT PENGAJUAN </a:t>
            </a:r>
            <a:br>
              <a:rPr lang="en-US" b="1" dirty="0" smtClean="0"/>
            </a:br>
            <a:r>
              <a:rPr lang="en-US" b="1" dirty="0" smtClean="0"/>
              <a:t>SATKER BERPREDIKAT WBBM</a:t>
            </a:r>
            <a:endParaRPr lang="en-US" dirty="0"/>
          </a:p>
        </p:txBody>
      </p:sp>
      <p:sp>
        <p:nvSpPr>
          <p:cNvPr id="3" name="Content Placeholder 2"/>
          <p:cNvSpPr>
            <a:spLocks noGrp="1"/>
          </p:cNvSpPr>
          <p:nvPr>
            <p:ph idx="1"/>
          </p:nvPr>
        </p:nvSpPr>
        <p:spPr>
          <a:ln>
            <a:solidFill>
              <a:schemeClr val="tx2">
                <a:lumMod val="60000"/>
                <a:lumOff val="40000"/>
              </a:schemeClr>
            </a:solidFill>
          </a:ln>
        </p:spPr>
        <p:txBody>
          <a:bodyPr rtlCol="0">
            <a:normAutofit/>
          </a:bodyPr>
          <a:lstStyle/>
          <a:p>
            <a:pPr marL="514350" indent="-514350" eaLnBrk="1" fontAlgn="auto" hangingPunct="1">
              <a:spcAft>
                <a:spcPts val="0"/>
              </a:spcAft>
              <a:buFont typeface="+mj-lt"/>
              <a:buAutoNum type="arabicPeriod"/>
              <a:defRPr/>
            </a:pPr>
            <a:r>
              <a:rPr lang="en-US" dirty="0" err="1"/>
              <a:t>Pada</a:t>
            </a:r>
            <a:r>
              <a:rPr lang="en-US" dirty="0"/>
              <a:t> level </a:t>
            </a:r>
            <a:r>
              <a:rPr lang="en-US" dirty="0" err="1"/>
              <a:t>instansi</a:t>
            </a:r>
            <a:r>
              <a:rPr lang="en-US" dirty="0"/>
              <a:t> </a:t>
            </a:r>
            <a:r>
              <a:rPr lang="en-US" dirty="0" err="1" smtClean="0"/>
              <a:t>pemerintah</a:t>
            </a:r>
            <a:r>
              <a:rPr lang="en-US" dirty="0" smtClean="0"/>
              <a:t>:</a:t>
            </a:r>
          </a:p>
          <a:p>
            <a:pPr marL="968375" indent="-449263" eaLnBrk="1" fontAlgn="auto" hangingPunct="1">
              <a:spcAft>
                <a:spcPts val="0"/>
              </a:spcAft>
              <a:buFont typeface="+mj-lt"/>
              <a:buAutoNum type="alphaLcPeriod"/>
              <a:defRPr/>
            </a:pPr>
            <a:r>
              <a:rPr lang="en-US" dirty="0" err="1" smtClean="0"/>
              <a:t>Opini</a:t>
            </a:r>
            <a:r>
              <a:rPr lang="en-US" dirty="0" smtClean="0"/>
              <a:t> WTP </a:t>
            </a:r>
            <a:r>
              <a:rPr lang="en-US" dirty="0" err="1" smtClean="0"/>
              <a:t>dari</a:t>
            </a:r>
            <a:r>
              <a:rPr lang="en-US" dirty="0" smtClean="0"/>
              <a:t> BPK </a:t>
            </a:r>
            <a:r>
              <a:rPr lang="en-US" dirty="0" err="1"/>
              <a:t>atas</a:t>
            </a:r>
            <a:r>
              <a:rPr lang="en-US" dirty="0"/>
              <a:t> </a:t>
            </a:r>
            <a:r>
              <a:rPr lang="en-US" dirty="0" smtClean="0"/>
              <a:t>LK </a:t>
            </a:r>
            <a:r>
              <a:rPr lang="en-US" dirty="0" err="1"/>
              <a:t>selama</a:t>
            </a:r>
            <a:r>
              <a:rPr lang="en-US" dirty="0"/>
              <a:t> minimal 2 </a:t>
            </a:r>
            <a:r>
              <a:rPr lang="en-US" dirty="0" err="1"/>
              <a:t>tahun</a:t>
            </a:r>
            <a:r>
              <a:rPr lang="en-US" dirty="0"/>
              <a:t> </a:t>
            </a:r>
            <a:r>
              <a:rPr lang="en-US" dirty="0" err="1" smtClean="0"/>
              <a:t>berturut-turut</a:t>
            </a:r>
            <a:r>
              <a:rPr lang="en-US" dirty="0" smtClean="0"/>
              <a:t>.</a:t>
            </a:r>
          </a:p>
          <a:p>
            <a:pPr marL="968375" indent="-449263" eaLnBrk="1" fontAlgn="auto" hangingPunct="1">
              <a:spcAft>
                <a:spcPts val="0"/>
              </a:spcAft>
              <a:buFont typeface="+mj-lt"/>
              <a:buAutoNum type="alphaLcPeriod"/>
              <a:defRPr/>
            </a:pPr>
            <a:r>
              <a:rPr lang="en-US" dirty="0" err="1" smtClean="0"/>
              <a:t>Nilai</a:t>
            </a:r>
            <a:r>
              <a:rPr lang="en-US" dirty="0" smtClean="0"/>
              <a:t> AKIP </a:t>
            </a:r>
            <a:r>
              <a:rPr lang="en-US" dirty="0"/>
              <a:t>minimal “</a:t>
            </a:r>
            <a:r>
              <a:rPr lang="en-US" dirty="0" smtClean="0"/>
              <a:t>CC”.</a:t>
            </a:r>
          </a:p>
          <a:p>
            <a:pPr marL="519113" indent="-519113" eaLnBrk="1" fontAlgn="auto" hangingPunct="1">
              <a:spcAft>
                <a:spcPts val="0"/>
              </a:spcAft>
              <a:buFont typeface="+mj-lt"/>
              <a:buAutoNum type="arabicPeriod" startAt="2"/>
              <a:defRPr/>
            </a:pPr>
            <a:r>
              <a:rPr lang="en-US" dirty="0" err="1" smtClean="0"/>
              <a:t>Pada</a:t>
            </a:r>
            <a:r>
              <a:rPr lang="en-US" dirty="0" smtClean="0"/>
              <a:t> </a:t>
            </a:r>
            <a:r>
              <a:rPr lang="en-US" dirty="0"/>
              <a:t>level unit </a:t>
            </a:r>
            <a:r>
              <a:rPr lang="en-US" dirty="0" err="1" smtClean="0"/>
              <a:t>kerja</a:t>
            </a:r>
            <a:r>
              <a:rPr lang="en-US" dirty="0" smtClean="0"/>
              <a:t>:</a:t>
            </a:r>
          </a:p>
          <a:p>
            <a:pPr marL="519113" indent="-519113" eaLnBrk="1" fontAlgn="auto" hangingPunct="1">
              <a:spcAft>
                <a:spcPts val="0"/>
              </a:spcAft>
              <a:buFont typeface="Arial" pitchFamily="34" charset="0"/>
              <a:buNone/>
              <a:defRPr/>
            </a:pPr>
            <a:r>
              <a:rPr lang="en-US" dirty="0" smtClean="0"/>
              <a:t>	</a:t>
            </a:r>
            <a:r>
              <a:rPr lang="en-US" dirty="0" err="1" smtClean="0"/>
              <a:t>Sebelumnya</a:t>
            </a:r>
            <a:r>
              <a:rPr lang="en-US" dirty="0" smtClean="0"/>
              <a:t> </a:t>
            </a:r>
            <a:r>
              <a:rPr lang="en-US" dirty="0" err="1"/>
              <a:t>telah</a:t>
            </a:r>
            <a:r>
              <a:rPr lang="en-US" dirty="0"/>
              <a:t> </a:t>
            </a:r>
            <a:r>
              <a:rPr lang="en-US" dirty="0" err="1" smtClean="0"/>
              <a:t>mendapat</a:t>
            </a:r>
            <a:r>
              <a:rPr lang="en-US" dirty="0" smtClean="0"/>
              <a:t> </a:t>
            </a:r>
            <a:r>
              <a:rPr lang="en-US" dirty="0" err="1"/>
              <a:t>predikat</a:t>
            </a:r>
            <a:r>
              <a:rPr lang="en-US" dirty="0"/>
              <a:t> WBK.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lstStyle/>
          <a:p>
            <a:pPr eaLnBrk="1" hangingPunct="1"/>
            <a:r>
              <a:rPr lang="en-US" sz="4000" b="1" smtClean="0"/>
              <a:t>LINGKUP KEGIATAN</a:t>
            </a:r>
            <a:endParaRPr lang="en-US" sz="4000" b="1" i="1" smtClean="0"/>
          </a:p>
        </p:txBody>
      </p:sp>
      <p:sp>
        <p:nvSpPr>
          <p:cNvPr id="4" name="Content Placeholder 2"/>
          <p:cNvSpPr>
            <a:spLocks noGrp="1"/>
          </p:cNvSpPr>
          <p:nvPr>
            <p:ph idx="1"/>
          </p:nvPr>
        </p:nvSpPr>
        <p:spPr>
          <a:xfrm>
            <a:off x="457200" y="1371600"/>
            <a:ext cx="8229600" cy="5029200"/>
          </a:xfrm>
          <a:ln>
            <a:solidFill>
              <a:schemeClr val="accent1"/>
            </a:solidFill>
          </a:ln>
        </p:spPr>
        <p:txBody>
          <a:bodyPr rtlCol="0">
            <a:normAutofit fontScale="92500" lnSpcReduction="20000"/>
          </a:bodyPr>
          <a:lstStyle/>
          <a:p>
            <a:pPr marL="627063" indent="-517525" eaLnBrk="1" fontAlgn="auto" hangingPunct="1">
              <a:spcAft>
                <a:spcPts val="0"/>
              </a:spcAft>
              <a:buFont typeface="+mj-lt"/>
              <a:buAutoNum type="arabicParenR"/>
              <a:defRPr/>
            </a:pPr>
            <a:r>
              <a:rPr lang="en-US" sz="3400" i="1" dirty="0" smtClean="0"/>
              <a:t>Pre</a:t>
            </a:r>
            <a:r>
              <a:rPr lang="en-US" sz="3400" dirty="0" smtClean="0"/>
              <a:t> </a:t>
            </a:r>
            <a:r>
              <a:rPr lang="en-US" sz="3400" i="1" dirty="0" smtClean="0"/>
              <a:t>Assessment</a:t>
            </a:r>
            <a:endParaRPr lang="en-US" sz="3400" dirty="0" smtClean="0"/>
          </a:p>
          <a:p>
            <a:pPr marL="627063" indent="-517525" eaLnBrk="1" fontAlgn="auto" hangingPunct="1">
              <a:spcAft>
                <a:spcPts val="0"/>
              </a:spcAft>
              <a:buFont typeface="+mj-lt"/>
              <a:buAutoNum type="arabicParenR"/>
              <a:defRPr/>
            </a:pPr>
            <a:r>
              <a:rPr lang="en-US" sz="3400" dirty="0" err="1" smtClean="0"/>
              <a:t>Pendampingan</a:t>
            </a:r>
            <a:r>
              <a:rPr lang="en-US" sz="3400" dirty="0" smtClean="0"/>
              <a:t> </a:t>
            </a:r>
            <a:r>
              <a:rPr lang="en-US" sz="3400" dirty="0" err="1"/>
              <a:t>terhadap</a:t>
            </a:r>
            <a:r>
              <a:rPr lang="en-US" sz="3400" dirty="0"/>
              <a:t> </a:t>
            </a:r>
            <a:r>
              <a:rPr lang="en-US" sz="3400" dirty="0" err="1"/>
              <a:t>satuan</a:t>
            </a:r>
            <a:r>
              <a:rPr lang="en-US" sz="3400" dirty="0"/>
              <a:t> </a:t>
            </a:r>
            <a:r>
              <a:rPr lang="en-US" sz="3400" dirty="0" err="1"/>
              <a:t>kerja</a:t>
            </a:r>
            <a:r>
              <a:rPr lang="en-US" sz="3400" dirty="0"/>
              <a:t> </a:t>
            </a:r>
            <a:r>
              <a:rPr lang="en-US" sz="3400" dirty="0" err="1" smtClean="0"/>
              <a:t>oleh</a:t>
            </a:r>
            <a:r>
              <a:rPr lang="en-US" sz="3400" dirty="0" smtClean="0"/>
              <a:t> </a:t>
            </a:r>
            <a:r>
              <a:rPr lang="en-US" sz="3400" dirty="0"/>
              <a:t>unit </a:t>
            </a:r>
            <a:r>
              <a:rPr lang="en-US" sz="3400" dirty="0" err="1" smtClean="0"/>
              <a:t>utama</a:t>
            </a:r>
            <a:endParaRPr lang="en-US" sz="3400" dirty="0" smtClean="0"/>
          </a:p>
          <a:p>
            <a:pPr marL="627063" indent="-517525" eaLnBrk="1" fontAlgn="auto" hangingPunct="1">
              <a:spcAft>
                <a:spcPts val="0"/>
              </a:spcAft>
              <a:buFont typeface="+mj-lt"/>
              <a:buAutoNum type="arabicParenR"/>
              <a:defRPr/>
            </a:pPr>
            <a:r>
              <a:rPr lang="en-US" sz="3400" b="1" i="1" dirty="0" smtClean="0"/>
              <a:t>Self Assessment</a:t>
            </a:r>
          </a:p>
          <a:p>
            <a:pPr marL="627063" indent="-517525" eaLnBrk="1" fontAlgn="auto" hangingPunct="1">
              <a:spcAft>
                <a:spcPts val="0"/>
              </a:spcAft>
              <a:buFont typeface="+mj-lt"/>
              <a:buAutoNum type="arabicParenR"/>
              <a:defRPr/>
            </a:pPr>
            <a:r>
              <a:rPr lang="en-US" sz="3400" dirty="0" err="1"/>
              <a:t>Penyampaian</a:t>
            </a:r>
            <a:r>
              <a:rPr lang="en-US" sz="3400" dirty="0"/>
              <a:t> </a:t>
            </a:r>
            <a:r>
              <a:rPr lang="en-US" sz="3400" dirty="0" err="1"/>
              <a:t>laporan</a:t>
            </a:r>
            <a:r>
              <a:rPr lang="en-US" sz="3400" dirty="0"/>
              <a:t> </a:t>
            </a:r>
            <a:r>
              <a:rPr lang="en-US" sz="3400" dirty="0" err="1"/>
              <a:t>hasil</a:t>
            </a:r>
            <a:r>
              <a:rPr lang="en-US" sz="3400" dirty="0"/>
              <a:t> </a:t>
            </a:r>
            <a:r>
              <a:rPr lang="en-US" sz="3400" i="1" dirty="0" smtClean="0"/>
              <a:t>self assessment</a:t>
            </a:r>
            <a:r>
              <a:rPr lang="en-US" sz="3400" dirty="0"/>
              <a:t> </a:t>
            </a:r>
            <a:r>
              <a:rPr lang="en-US" sz="3400" dirty="0" err="1" smtClean="0"/>
              <a:t>kepada</a:t>
            </a:r>
            <a:r>
              <a:rPr lang="en-US" sz="3400" dirty="0" smtClean="0"/>
              <a:t> </a:t>
            </a:r>
            <a:r>
              <a:rPr lang="en-US" sz="3400" dirty="0" err="1"/>
              <a:t>Menteri</a:t>
            </a:r>
            <a:r>
              <a:rPr lang="en-US" sz="3400" dirty="0"/>
              <a:t> </a:t>
            </a:r>
            <a:r>
              <a:rPr lang="en-US" sz="3400" dirty="0" err="1" smtClean="0"/>
              <a:t>Kesehatan</a:t>
            </a:r>
            <a:endParaRPr lang="en-US" sz="3400" dirty="0" smtClean="0"/>
          </a:p>
          <a:p>
            <a:pPr marL="627063" indent="-517525" eaLnBrk="1" fontAlgn="auto" hangingPunct="1">
              <a:spcAft>
                <a:spcPts val="0"/>
              </a:spcAft>
              <a:buFont typeface="+mj-lt"/>
              <a:buAutoNum type="arabicParenR"/>
              <a:defRPr/>
            </a:pPr>
            <a:r>
              <a:rPr lang="en-US" sz="3400" dirty="0" err="1"/>
              <a:t>Pengusulan</a:t>
            </a:r>
            <a:r>
              <a:rPr lang="en-US" sz="3400" dirty="0"/>
              <a:t> </a:t>
            </a:r>
            <a:r>
              <a:rPr lang="en-US" sz="3400" dirty="0" err="1" smtClean="0"/>
              <a:t>satker</a:t>
            </a:r>
            <a:r>
              <a:rPr lang="en-US" sz="3400" dirty="0" smtClean="0"/>
              <a:t> yang </a:t>
            </a:r>
            <a:r>
              <a:rPr lang="en-US" sz="3400" dirty="0" err="1"/>
              <a:t>diusulkan</a:t>
            </a:r>
            <a:r>
              <a:rPr lang="en-US" sz="3400" dirty="0"/>
              <a:t> </a:t>
            </a:r>
            <a:r>
              <a:rPr lang="en-US" sz="3400" dirty="0" err="1"/>
              <a:t>untuk</a:t>
            </a:r>
            <a:r>
              <a:rPr lang="en-US" sz="3400" dirty="0"/>
              <a:t> </a:t>
            </a:r>
            <a:r>
              <a:rPr lang="en-US" sz="3400" dirty="0" err="1"/>
              <a:t>mendapatkan</a:t>
            </a:r>
            <a:r>
              <a:rPr lang="en-US" sz="3400" dirty="0"/>
              <a:t> </a:t>
            </a:r>
            <a:r>
              <a:rPr lang="en-US" sz="3400" dirty="0" err="1"/>
              <a:t>predikat</a:t>
            </a:r>
            <a:r>
              <a:rPr lang="en-US" sz="3400" dirty="0"/>
              <a:t> </a:t>
            </a:r>
            <a:r>
              <a:rPr lang="en-US" sz="3400" dirty="0" err="1"/>
              <a:t>menuju</a:t>
            </a:r>
            <a:r>
              <a:rPr lang="en-US" sz="3400" dirty="0"/>
              <a:t> WBK </a:t>
            </a:r>
            <a:r>
              <a:rPr lang="en-US" sz="3400" dirty="0" err="1"/>
              <a:t>dan</a:t>
            </a:r>
            <a:r>
              <a:rPr lang="en-US" sz="3400" dirty="0"/>
              <a:t> WBBM </a:t>
            </a:r>
            <a:r>
              <a:rPr lang="en-US" sz="3400" dirty="0" err="1"/>
              <a:t>dari</a:t>
            </a:r>
            <a:r>
              <a:rPr lang="en-US" sz="3400" dirty="0"/>
              <a:t> </a:t>
            </a:r>
            <a:r>
              <a:rPr lang="en-US" sz="3400" dirty="0" err="1" smtClean="0"/>
              <a:t>Kemenkes</a:t>
            </a:r>
            <a:r>
              <a:rPr lang="en-US" sz="3400" dirty="0" smtClean="0"/>
              <a:t> </a:t>
            </a:r>
            <a:r>
              <a:rPr lang="en-US" sz="3400" dirty="0" err="1" smtClean="0"/>
              <a:t>ke</a:t>
            </a:r>
            <a:r>
              <a:rPr lang="en-US" sz="3400" dirty="0" smtClean="0"/>
              <a:t> </a:t>
            </a:r>
            <a:r>
              <a:rPr lang="en-US" sz="3400" dirty="0" err="1" smtClean="0"/>
              <a:t>Menpan</a:t>
            </a:r>
            <a:r>
              <a:rPr lang="en-US" sz="3400" dirty="0" smtClean="0"/>
              <a:t> </a:t>
            </a:r>
            <a:r>
              <a:rPr lang="en-US" sz="3400" dirty="0"/>
              <a:t>&amp; </a:t>
            </a:r>
            <a:r>
              <a:rPr lang="en-US" sz="3400" dirty="0" smtClean="0"/>
              <a:t>RB</a:t>
            </a:r>
          </a:p>
          <a:p>
            <a:pPr marL="627063" indent="-517525" eaLnBrk="1" fontAlgn="auto" hangingPunct="1">
              <a:spcAft>
                <a:spcPts val="0"/>
              </a:spcAft>
              <a:buFont typeface="+mj-lt"/>
              <a:buAutoNum type="arabicParenR"/>
              <a:defRPr/>
            </a:pPr>
            <a:r>
              <a:rPr lang="en-US" sz="3400" dirty="0" err="1" smtClean="0"/>
              <a:t>Reviu</a:t>
            </a:r>
            <a:r>
              <a:rPr lang="en-US" sz="3400" dirty="0" smtClean="0"/>
              <a:t> </a:t>
            </a:r>
            <a:r>
              <a:rPr lang="en-US" sz="3400" dirty="0" err="1" smtClean="0"/>
              <a:t>oleh</a:t>
            </a:r>
            <a:r>
              <a:rPr lang="en-US" sz="3400" dirty="0" smtClean="0"/>
              <a:t> </a:t>
            </a:r>
            <a:r>
              <a:rPr lang="en-US" sz="3400" b="1" dirty="0"/>
              <a:t>Tim </a:t>
            </a:r>
            <a:r>
              <a:rPr lang="en-US" sz="3400" b="1" dirty="0" err="1"/>
              <a:t>Penilai</a:t>
            </a:r>
            <a:r>
              <a:rPr lang="en-US" sz="3400" b="1" dirty="0"/>
              <a:t> </a:t>
            </a:r>
            <a:r>
              <a:rPr lang="en-US" b="1" dirty="0" err="1" smtClean="0"/>
              <a:t>Nasional</a:t>
            </a:r>
            <a:r>
              <a:rPr lang="en-US" b="1" dirty="0" smtClean="0"/>
              <a:t> </a:t>
            </a:r>
            <a:r>
              <a:rPr lang="en-US" dirty="0" smtClean="0"/>
              <a:t>(</a:t>
            </a:r>
            <a:r>
              <a:rPr lang="en-US" dirty="0" err="1" smtClean="0"/>
              <a:t>Menpan</a:t>
            </a:r>
            <a:r>
              <a:rPr lang="en-US" dirty="0" smtClean="0"/>
              <a:t>, KPK, Ombudsman)</a:t>
            </a:r>
          </a:p>
          <a:p>
            <a:pPr marL="1023938" indent="-504825" eaLnBrk="1" fontAlgn="auto" hangingPunct="1">
              <a:spcAft>
                <a:spcPts val="0"/>
              </a:spcAft>
              <a:buFont typeface="+mj-lt"/>
              <a:buAutoNum type="arabicParenR"/>
              <a:defRPr/>
            </a:pPr>
            <a:endParaRPr lang="en-US" dirty="0" smtClean="0"/>
          </a:p>
          <a:p>
            <a:pPr marL="1023938" indent="-504825" eaLnBrk="1" fontAlgn="auto" hangingPunct="1">
              <a:spcAft>
                <a:spcPts val="0"/>
              </a:spcAft>
              <a:buFont typeface="+mj-lt"/>
              <a:buAutoNum type="arabicParenR"/>
              <a:defRPr/>
            </a:pPr>
            <a:endParaRPr lang="en-US" dirty="0" smtClean="0"/>
          </a:p>
          <a:p>
            <a:pPr marL="1023938" indent="-504825" eaLnBrk="1" fontAlgn="auto" hangingPunct="1">
              <a:spcAft>
                <a:spcPts val="0"/>
              </a:spcAft>
              <a:buFont typeface="+mj-lt"/>
              <a:buAutoNum type="arabicParenR"/>
              <a:defRPr/>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609600"/>
            <a:ext cx="6348413" cy="979488"/>
          </a:xfrm>
        </p:spPr>
        <p:txBody>
          <a:bodyPr/>
          <a:lstStyle/>
          <a:p>
            <a:r>
              <a:rPr lang="en-US" smtClean="0"/>
              <a:t>Yang Perlu dipersiapkan</a:t>
            </a:r>
          </a:p>
        </p:txBody>
      </p:sp>
      <p:sp>
        <p:nvSpPr>
          <p:cNvPr id="3" name="Content Placeholder 2"/>
          <p:cNvSpPr>
            <a:spLocks noGrp="1"/>
          </p:cNvSpPr>
          <p:nvPr>
            <p:ph idx="1"/>
          </p:nvPr>
        </p:nvSpPr>
        <p:spPr>
          <a:xfrm>
            <a:off x="609600" y="1649413"/>
            <a:ext cx="7740650" cy="4392612"/>
          </a:xfrm>
        </p:spPr>
        <p:txBody>
          <a:bodyPr>
            <a:normAutofit/>
          </a:bodyPr>
          <a:lstStyle/>
          <a:p>
            <a:pPr>
              <a:buFont typeface="+mj-lt"/>
              <a:buAutoNum type="arabicPeriod"/>
              <a:defRPr/>
            </a:pPr>
            <a:r>
              <a:rPr lang="en-US" dirty="0" err="1" smtClean="0"/>
              <a:t>Internalisasi</a:t>
            </a:r>
            <a:r>
              <a:rPr lang="en-US" dirty="0" smtClean="0"/>
              <a:t> WBK &gt;&gt; </a:t>
            </a:r>
            <a:r>
              <a:rPr lang="en-US" dirty="0" err="1" smtClean="0"/>
              <a:t>Bersihkan</a:t>
            </a:r>
            <a:r>
              <a:rPr lang="en-US" dirty="0" smtClean="0"/>
              <a:t> </a:t>
            </a:r>
            <a:r>
              <a:rPr lang="en-US" dirty="0" err="1" smtClean="0"/>
              <a:t>satker</a:t>
            </a:r>
            <a:r>
              <a:rPr lang="en-US" dirty="0" smtClean="0"/>
              <a:t> </a:t>
            </a:r>
            <a:r>
              <a:rPr lang="en-US" dirty="0" err="1" smtClean="0"/>
              <a:t>dari</a:t>
            </a:r>
            <a:r>
              <a:rPr lang="en-US" dirty="0" smtClean="0"/>
              <a:t> </a:t>
            </a:r>
            <a:r>
              <a:rPr lang="en-US" dirty="0" err="1" smtClean="0"/>
              <a:t>Korupsi</a:t>
            </a:r>
            <a:r>
              <a:rPr lang="en-US" dirty="0" smtClean="0"/>
              <a:t>, </a:t>
            </a:r>
            <a:r>
              <a:rPr lang="en-US" dirty="0" err="1" smtClean="0"/>
              <a:t>Pelajari</a:t>
            </a:r>
            <a:r>
              <a:rPr lang="en-US" dirty="0" smtClean="0"/>
              <a:t> </a:t>
            </a:r>
            <a:r>
              <a:rPr lang="en-US" dirty="0" err="1" smtClean="0"/>
              <a:t>Permenpan</a:t>
            </a:r>
            <a:r>
              <a:rPr lang="en-US" dirty="0" smtClean="0"/>
              <a:t> 52 </a:t>
            </a:r>
            <a:r>
              <a:rPr lang="en-US" dirty="0" err="1" smtClean="0"/>
              <a:t>Th</a:t>
            </a:r>
            <a:r>
              <a:rPr lang="en-US" dirty="0" smtClean="0"/>
              <a:t> 2014</a:t>
            </a:r>
          </a:p>
          <a:p>
            <a:pPr>
              <a:buFont typeface="+mj-lt"/>
              <a:buAutoNum type="arabicPeriod"/>
              <a:defRPr/>
            </a:pPr>
            <a:r>
              <a:rPr lang="en-US" dirty="0" err="1" smtClean="0"/>
              <a:t>Tuntaskan</a:t>
            </a:r>
            <a:r>
              <a:rPr lang="en-US" dirty="0" smtClean="0"/>
              <a:t> TL HA </a:t>
            </a:r>
            <a:r>
              <a:rPr lang="en-US" dirty="0" err="1" smtClean="0"/>
              <a:t>Itjen</a:t>
            </a:r>
            <a:r>
              <a:rPr lang="en-US" dirty="0" smtClean="0"/>
              <a:t>, BPK, BPKP</a:t>
            </a:r>
          </a:p>
          <a:p>
            <a:pPr>
              <a:buFont typeface="+mj-lt"/>
              <a:buAutoNum type="arabicPeriod"/>
              <a:defRPr/>
            </a:pPr>
            <a:r>
              <a:rPr lang="en-US" dirty="0" err="1" smtClean="0"/>
              <a:t>Tuntaskan</a:t>
            </a:r>
            <a:r>
              <a:rPr lang="en-US" dirty="0" smtClean="0"/>
              <a:t> LHKPN &amp; LHKASN</a:t>
            </a:r>
          </a:p>
          <a:p>
            <a:pPr>
              <a:buFont typeface="+mj-lt"/>
              <a:buAutoNum type="arabicPeriod"/>
              <a:defRPr/>
            </a:pPr>
            <a:r>
              <a:rPr lang="en-US" dirty="0" err="1" smtClean="0"/>
              <a:t>Bentuk</a:t>
            </a:r>
            <a:r>
              <a:rPr lang="en-US" dirty="0" smtClean="0"/>
              <a:t> Tim</a:t>
            </a:r>
          </a:p>
          <a:p>
            <a:pPr>
              <a:buFont typeface="+mj-lt"/>
              <a:buAutoNum type="arabicPeriod"/>
              <a:defRPr/>
            </a:pPr>
            <a:r>
              <a:rPr lang="en-US" dirty="0" err="1" smtClean="0"/>
              <a:t>Siapkan</a:t>
            </a:r>
            <a:r>
              <a:rPr lang="en-US" dirty="0" smtClean="0"/>
              <a:t> data SDM, Data </a:t>
            </a:r>
            <a:r>
              <a:rPr lang="en-US" dirty="0" err="1" smtClean="0"/>
              <a:t>Keuangan</a:t>
            </a:r>
            <a:endParaRPr lang="en-US" dirty="0" smtClean="0"/>
          </a:p>
          <a:p>
            <a:pPr>
              <a:buFont typeface="+mj-lt"/>
              <a:buAutoNum type="arabicPeriod"/>
              <a:defRPr/>
            </a:pPr>
            <a:r>
              <a:rPr lang="en-US" dirty="0" smtClean="0"/>
              <a:t>Scan </a:t>
            </a:r>
            <a:r>
              <a:rPr lang="en-US" dirty="0" err="1" smtClean="0"/>
              <a:t>Semua</a:t>
            </a:r>
            <a:r>
              <a:rPr lang="en-US" dirty="0" smtClean="0"/>
              <a:t> </a:t>
            </a:r>
            <a:r>
              <a:rPr lang="en-US" dirty="0" err="1" smtClean="0"/>
              <a:t>Dokumen</a:t>
            </a:r>
            <a:r>
              <a:rPr lang="en-US" dirty="0" smtClean="0"/>
              <a:t> </a:t>
            </a:r>
            <a:r>
              <a:rPr lang="en-US" dirty="0" err="1" smtClean="0"/>
              <a:t>Terkait</a:t>
            </a:r>
            <a:endParaRPr lang="en-US" dirty="0" smtClean="0"/>
          </a:p>
          <a:p>
            <a:pPr>
              <a:buFont typeface="+mj-lt"/>
              <a:buAutoNum type="arabicPeriod"/>
              <a:defRPr/>
            </a:pPr>
            <a:r>
              <a:rPr lang="en-US" dirty="0" err="1" smtClean="0"/>
              <a:t>Persiapan</a:t>
            </a:r>
            <a:r>
              <a:rPr lang="en-US" dirty="0" smtClean="0"/>
              <a:t> </a:t>
            </a:r>
            <a:r>
              <a:rPr lang="en-US" dirty="0" err="1" smtClean="0"/>
              <a:t>pelaksanaan</a:t>
            </a:r>
            <a:r>
              <a:rPr lang="en-US" dirty="0" smtClean="0"/>
              <a:t> </a:t>
            </a:r>
            <a:r>
              <a:rPr lang="en-US" dirty="0" err="1" smtClean="0"/>
              <a:t>penilaian</a:t>
            </a:r>
            <a:r>
              <a:rPr lang="en-US" dirty="0" smtClean="0"/>
              <a:t> </a:t>
            </a:r>
            <a:r>
              <a:rPr lang="en-US" dirty="0" err="1" smtClean="0"/>
              <a:t>oleh</a:t>
            </a:r>
            <a:r>
              <a:rPr lang="en-US" dirty="0" smtClean="0"/>
              <a:t> TPI &amp; TPN</a:t>
            </a:r>
          </a:p>
          <a:p>
            <a:pPr>
              <a:buFont typeface="+mj-lt"/>
              <a:buAutoNum type="arabicPeriod"/>
              <a:defRPr/>
            </a:pPr>
            <a:endParaRPr lang="en-US" dirty="0" smtClean="0"/>
          </a:p>
          <a:p>
            <a:pPr>
              <a:buFont typeface="+mj-lt"/>
              <a:buAutoNum type="arabicPeriod"/>
              <a:defRPr/>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609600"/>
            <a:ext cx="6348413" cy="979488"/>
          </a:xfrm>
        </p:spPr>
        <p:txBody>
          <a:bodyPr/>
          <a:lstStyle/>
          <a:p>
            <a:r>
              <a:rPr lang="en-US" smtClean="0"/>
              <a:t>Yang Perlu dipersiapkan</a:t>
            </a:r>
          </a:p>
        </p:txBody>
      </p:sp>
      <p:sp>
        <p:nvSpPr>
          <p:cNvPr id="3" name="Content Placeholder 2"/>
          <p:cNvSpPr>
            <a:spLocks noGrp="1"/>
          </p:cNvSpPr>
          <p:nvPr>
            <p:ph idx="1"/>
          </p:nvPr>
        </p:nvSpPr>
        <p:spPr>
          <a:xfrm>
            <a:off x="609600" y="1649413"/>
            <a:ext cx="7740650" cy="4392612"/>
          </a:xfrm>
        </p:spPr>
        <p:txBody>
          <a:bodyPr>
            <a:normAutofit/>
          </a:bodyPr>
          <a:lstStyle/>
          <a:p>
            <a:pPr>
              <a:buFont typeface="+mj-lt"/>
              <a:buAutoNum type="arabicPeriod"/>
              <a:defRPr/>
            </a:pPr>
            <a:r>
              <a:rPr lang="en-US" dirty="0" err="1" smtClean="0"/>
              <a:t>Internalisasi</a:t>
            </a:r>
            <a:r>
              <a:rPr lang="en-US" dirty="0" smtClean="0"/>
              <a:t> WBK &gt;&gt; </a:t>
            </a:r>
            <a:r>
              <a:rPr lang="en-US" dirty="0" err="1" smtClean="0"/>
              <a:t>Bersihkan</a:t>
            </a:r>
            <a:r>
              <a:rPr lang="en-US" dirty="0" smtClean="0"/>
              <a:t> </a:t>
            </a:r>
            <a:r>
              <a:rPr lang="en-US" dirty="0" err="1" smtClean="0"/>
              <a:t>satker</a:t>
            </a:r>
            <a:r>
              <a:rPr lang="en-US" dirty="0" smtClean="0"/>
              <a:t> </a:t>
            </a:r>
            <a:r>
              <a:rPr lang="en-US" dirty="0" err="1" smtClean="0"/>
              <a:t>dari</a:t>
            </a:r>
            <a:r>
              <a:rPr lang="en-US" dirty="0" smtClean="0"/>
              <a:t> </a:t>
            </a:r>
            <a:r>
              <a:rPr lang="en-US" dirty="0" err="1" smtClean="0"/>
              <a:t>Korupsi</a:t>
            </a:r>
            <a:r>
              <a:rPr lang="en-US" dirty="0" smtClean="0"/>
              <a:t>, </a:t>
            </a:r>
            <a:r>
              <a:rPr lang="en-US" dirty="0" err="1" smtClean="0"/>
              <a:t>Pelajari</a:t>
            </a:r>
            <a:r>
              <a:rPr lang="en-US" dirty="0" smtClean="0"/>
              <a:t> </a:t>
            </a:r>
            <a:r>
              <a:rPr lang="en-US" dirty="0" err="1" smtClean="0"/>
              <a:t>Permenpan</a:t>
            </a:r>
            <a:r>
              <a:rPr lang="en-US" dirty="0" smtClean="0"/>
              <a:t> 52 </a:t>
            </a:r>
            <a:r>
              <a:rPr lang="en-US" dirty="0" err="1" smtClean="0"/>
              <a:t>Th</a:t>
            </a:r>
            <a:r>
              <a:rPr lang="en-US" dirty="0" smtClean="0"/>
              <a:t> 2014</a:t>
            </a:r>
          </a:p>
          <a:p>
            <a:pPr>
              <a:buFont typeface="+mj-lt"/>
              <a:buAutoNum type="arabicPeriod"/>
              <a:defRPr/>
            </a:pPr>
            <a:r>
              <a:rPr lang="en-US" dirty="0" err="1" smtClean="0"/>
              <a:t>Tuntaskan</a:t>
            </a:r>
            <a:r>
              <a:rPr lang="en-US" dirty="0" smtClean="0"/>
              <a:t> TL HA </a:t>
            </a:r>
            <a:r>
              <a:rPr lang="en-US" dirty="0" err="1" smtClean="0"/>
              <a:t>Itjen</a:t>
            </a:r>
            <a:r>
              <a:rPr lang="en-US" dirty="0" smtClean="0"/>
              <a:t>, BPK, BPKP</a:t>
            </a:r>
          </a:p>
          <a:p>
            <a:pPr>
              <a:buFont typeface="+mj-lt"/>
              <a:buAutoNum type="arabicPeriod"/>
              <a:defRPr/>
            </a:pPr>
            <a:r>
              <a:rPr lang="en-US" dirty="0" err="1" smtClean="0"/>
              <a:t>Tuntaskan</a:t>
            </a:r>
            <a:r>
              <a:rPr lang="en-US" dirty="0" smtClean="0"/>
              <a:t> LHKPN &amp; LHKASN</a:t>
            </a:r>
          </a:p>
          <a:p>
            <a:pPr>
              <a:buFont typeface="+mj-lt"/>
              <a:buAutoNum type="arabicPeriod"/>
              <a:defRPr/>
            </a:pPr>
            <a:r>
              <a:rPr lang="en-US" dirty="0" err="1" smtClean="0"/>
              <a:t>Bentuk</a:t>
            </a:r>
            <a:r>
              <a:rPr lang="en-US" dirty="0" smtClean="0"/>
              <a:t> Tim</a:t>
            </a:r>
          </a:p>
          <a:p>
            <a:pPr>
              <a:buFont typeface="+mj-lt"/>
              <a:buAutoNum type="arabicPeriod"/>
              <a:defRPr/>
            </a:pPr>
            <a:r>
              <a:rPr lang="en-US" dirty="0" err="1" smtClean="0"/>
              <a:t>Siapkan</a:t>
            </a:r>
            <a:r>
              <a:rPr lang="en-US" dirty="0" smtClean="0"/>
              <a:t> data SDM, Data </a:t>
            </a:r>
            <a:r>
              <a:rPr lang="en-US" dirty="0" err="1" smtClean="0"/>
              <a:t>Keuangan</a:t>
            </a:r>
            <a:endParaRPr lang="en-US" dirty="0" smtClean="0"/>
          </a:p>
          <a:p>
            <a:pPr>
              <a:buFont typeface="+mj-lt"/>
              <a:buAutoNum type="arabicPeriod"/>
              <a:defRPr/>
            </a:pPr>
            <a:r>
              <a:rPr lang="en-US" dirty="0" smtClean="0"/>
              <a:t>Scan </a:t>
            </a:r>
            <a:r>
              <a:rPr lang="en-US" dirty="0" err="1" smtClean="0"/>
              <a:t>Semua</a:t>
            </a:r>
            <a:r>
              <a:rPr lang="en-US" dirty="0" smtClean="0"/>
              <a:t> </a:t>
            </a:r>
            <a:r>
              <a:rPr lang="en-US" dirty="0" err="1" smtClean="0"/>
              <a:t>Dokumen</a:t>
            </a:r>
            <a:r>
              <a:rPr lang="en-US" dirty="0" smtClean="0"/>
              <a:t> </a:t>
            </a:r>
            <a:r>
              <a:rPr lang="en-US" dirty="0" err="1" smtClean="0"/>
              <a:t>Terkait</a:t>
            </a:r>
            <a:endParaRPr lang="en-US" dirty="0" smtClean="0"/>
          </a:p>
          <a:p>
            <a:pPr>
              <a:buFont typeface="+mj-lt"/>
              <a:buAutoNum type="arabicPeriod"/>
              <a:defRPr/>
            </a:pPr>
            <a:r>
              <a:rPr lang="en-US" dirty="0" err="1" smtClean="0"/>
              <a:t>Persiapan</a:t>
            </a:r>
            <a:r>
              <a:rPr lang="en-US" dirty="0" smtClean="0"/>
              <a:t> </a:t>
            </a:r>
            <a:r>
              <a:rPr lang="en-US" dirty="0" err="1" smtClean="0"/>
              <a:t>pelaksanaan</a:t>
            </a:r>
            <a:r>
              <a:rPr lang="en-US" dirty="0" smtClean="0"/>
              <a:t> </a:t>
            </a:r>
            <a:r>
              <a:rPr lang="en-US" dirty="0" err="1" smtClean="0"/>
              <a:t>penilaian</a:t>
            </a:r>
            <a:r>
              <a:rPr lang="en-US" dirty="0" smtClean="0"/>
              <a:t> </a:t>
            </a:r>
            <a:r>
              <a:rPr lang="en-US" dirty="0" err="1" smtClean="0"/>
              <a:t>oleh</a:t>
            </a:r>
            <a:r>
              <a:rPr lang="en-US" dirty="0" smtClean="0"/>
              <a:t> TPI &amp; TPN</a:t>
            </a:r>
          </a:p>
          <a:p>
            <a:pPr>
              <a:buFont typeface="+mj-lt"/>
              <a:buAutoNum type="arabicPeriod"/>
              <a:defRPr/>
            </a:pPr>
            <a:endParaRPr lang="en-US" dirty="0" smtClean="0"/>
          </a:p>
          <a:p>
            <a:pPr>
              <a:buFont typeface="+mj-lt"/>
              <a:buAutoNum type="arabicPeriod"/>
              <a:defRPr/>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KOMPONEN YANG HARUS DIBANGUN </a:t>
            </a:r>
            <a:r>
              <a:rPr lang="en-US" sz="3600" b="1" dirty="0" smtClean="0"/>
              <a:t>PADA SATUAN KERJA TERPILIH</a:t>
            </a:r>
            <a:endParaRPr lang="en-US" sz="3600" b="1" dirty="0"/>
          </a:p>
        </p:txBody>
      </p:sp>
      <p:pic>
        <p:nvPicPr>
          <p:cNvPr id="9219" name="Picture 2"/>
          <p:cNvPicPr>
            <a:picLocks noChangeAspect="1" noChangeArrowheads="1"/>
          </p:cNvPicPr>
          <p:nvPr/>
        </p:nvPicPr>
        <p:blipFill>
          <a:blip r:embed="rId2"/>
          <a:srcRect/>
          <a:stretch>
            <a:fillRect/>
          </a:stretch>
        </p:blipFill>
        <p:spPr bwMode="auto">
          <a:xfrm>
            <a:off x="304800" y="2286000"/>
            <a:ext cx="4733925" cy="3733800"/>
          </a:xfrm>
          <a:prstGeom prst="rect">
            <a:avLst/>
          </a:prstGeom>
          <a:noFill/>
          <a:ln w="9525">
            <a:noFill/>
            <a:miter lim="800000"/>
            <a:headEnd/>
            <a:tailEnd/>
          </a:ln>
        </p:spPr>
      </p:pic>
      <p:pic>
        <p:nvPicPr>
          <p:cNvPr id="9220" name="Picture 2"/>
          <p:cNvPicPr>
            <a:picLocks noChangeAspect="1" noChangeArrowheads="1"/>
          </p:cNvPicPr>
          <p:nvPr/>
        </p:nvPicPr>
        <p:blipFill>
          <a:blip r:embed="rId3"/>
          <a:srcRect/>
          <a:stretch>
            <a:fillRect/>
          </a:stretch>
        </p:blipFill>
        <p:spPr bwMode="auto">
          <a:xfrm>
            <a:off x="5476875" y="2667000"/>
            <a:ext cx="619125" cy="485775"/>
          </a:xfrm>
          <a:prstGeom prst="rect">
            <a:avLst/>
          </a:prstGeom>
          <a:noFill/>
          <a:ln w="9525">
            <a:noFill/>
            <a:miter lim="800000"/>
            <a:headEnd/>
            <a:tailEnd/>
          </a:ln>
        </p:spPr>
      </p:pic>
      <p:pic>
        <p:nvPicPr>
          <p:cNvPr id="9221" name="Picture 2"/>
          <p:cNvPicPr>
            <a:picLocks noChangeAspect="1" noChangeArrowheads="1"/>
          </p:cNvPicPr>
          <p:nvPr/>
        </p:nvPicPr>
        <p:blipFill>
          <a:blip r:embed="rId3"/>
          <a:srcRect/>
          <a:stretch>
            <a:fillRect/>
          </a:stretch>
        </p:blipFill>
        <p:spPr bwMode="auto">
          <a:xfrm>
            <a:off x="5476875" y="3505200"/>
            <a:ext cx="619125" cy="485775"/>
          </a:xfrm>
          <a:prstGeom prst="rect">
            <a:avLst/>
          </a:prstGeom>
          <a:noFill/>
          <a:ln w="9525">
            <a:noFill/>
            <a:miter lim="800000"/>
            <a:headEnd/>
            <a:tailEnd/>
          </a:ln>
        </p:spPr>
      </p:pic>
      <p:pic>
        <p:nvPicPr>
          <p:cNvPr id="9222" name="Picture 2"/>
          <p:cNvPicPr>
            <a:picLocks noChangeAspect="1" noChangeArrowheads="1"/>
          </p:cNvPicPr>
          <p:nvPr/>
        </p:nvPicPr>
        <p:blipFill>
          <a:blip r:embed="rId3"/>
          <a:srcRect/>
          <a:stretch>
            <a:fillRect/>
          </a:stretch>
        </p:blipFill>
        <p:spPr bwMode="auto">
          <a:xfrm>
            <a:off x="5476875" y="4314825"/>
            <a:ext cx="619125" cy="485775"/>
          </a:xfrm>
          <a:prstGeom prst="rect">
            <a:avLst/>
          </a:prstGeom>
          <a:noFill/>
          <a:ln w="9525">
            <a:noFill/>
            <a:miter lim="800000"/>
            <a:headEnd/>
            <a:tailEnd/>
          </a:ln>
        </p:spPr>
      </p:pic>
      <p:sp>
        <p:nvSpPr>
          <p:cNvPr id="8" name="Rectangle 7"/>
          <p:cNvSpPr/>
          <p:nvPr/>
        </p:nvSpPr>
        <p:spPr>
          <a:xfrm>
            <a:off x="6400800" y="22860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t>Peningkatan</a:t>
            </a:r>
            <a:r>
              <a:rPr lang="en-US" b="1" dirty="0"/>
              <a:t> </a:t>
            </a:r>
            <a:r>
              <a:rPr lang="en-US" b="1" dirty="0" err="1"/>
              <a:t>Pelayanan</a:t>
            </a:r>
            <a:r>
              <a:rPr lang="en-US" b="1" dirty="0"/>
              <a:t> </a:t>
            </a:r>
            <a:r>
              <a:rPr lang="en-US" b="1" dirty="0" err="1"/>
              <a:t>Publik</a:t>
            </a:r>
            <a:endParaRPr lang="en-US" b="1" dirty="0"/>
          </a:p>
        </p:txBody>
      </p:sp>
      <p:sp>
        <p:nvSpPr>
          <p:cNvPr id="9" name="Rectangle 8"/>
          <p:cNvSpPr/>
          <p:nvPr/>
        </p:nvSpPr>
        <p:spPr>
          <a:xfrm>
            <a:off x="6477000" y="3733800"/>
            <a:ext cx="2133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b="1" dirty="0"/>
              <a:t>Pemerintah yang Bersih dan Bebas KKN </a:t>
            </a:r>
            <a:endParaRPr lang="en-US" dirty="0"/>
          </a:p>
        </p:txBody>
      </p:sp>
      <p:sp>
        <p:nvSpPr>
          <p:cNvPr id="11" name="Left Arrow Callout 10"/>
          <p:cNvSpPr/>
          <p:nvPr/>
        </p:nvSpPr>
        <p:spPr>
          <a:xfrm>
            <a:off x="304800" y="5943600"/>
            <a:ext cx="8229600" cy="685800"/>
          </a:xfrm>
          <a:prstGeom prst="leftArrowCallout">
            <a:avLst>
              <a:gd name="adj1" fmla="val 25000"/>
              <a:gd name="adj2" fmla="val 25000"/>
              <a:gd name="adj3" fmla="val 25000"/>
              <a:gd name="adj4" fmla="val 9722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PERBAIKAN DAN PEMBELAJARAN</a:t>
            </a:r>
          </a:p>
        </p:txBody>
      </p:sp>
      <p:sp>
        <p:nvSpPr>
          <p:cNvPr id="13" name="Pentagon 12"/>
          <p:cNvSpPr/>
          <p:nvPr/>
        </p:nvSpPr>
        <p:spPr>
          <a:xfrm>
            <a:off x="228600" y="1447800"/>
            <a:ext cx="52578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PENGUNGKIT (60%)</a:t>
            </a:r>
          </a:p>
        </p:txBody>
      </p:sp>
      <p:sp>
        <p:nvSpPr>
          <p:cNvPr id="15" name="Pentagon 14"/>
          <p:cNvSpPr/>
          <p:nvPr/>
        </p:nvSpPr>
        <p:spPr>
          <a:xfrm>
            <a:off x="5562600" y="1447800"/>
            <a:ext cx="32766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HASIL (40%)</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457200" y="1884363"/>
          <a:ext cx="3962400" cy="4480560"/>
        </p:xfrm>
        <a:graphic>
          <a:graphicData uri="http://schemas.openxmlformats.org/drawingml/2006/table">
            <a:tbl>
              <a:tblPr firstRow="1" bandRow="1">
                <a:tableStyleId>{5C22544A-7EE6-4342-B048-85BDC9FD1C3A}</a:tableStyleId>
              </a:tblPr>
              <a:tblGrid>
                <a:gridCol w="533399"/>
                <a:gridCol w="2438401"/>
                <a:gridCol w="990600"/>
              </a:tblGrid>
              <a:tr h="370840">
                <a:tc>
                  <a:txBody>
                    <a:bodyPr/>
                    <a:lstStyle/>
                    <a:p>
                      <a:r>
                        <a:rPr lang="en-US" dirty="0" smtClean="0">
                          <a:solidFill>
                            <a:schemeClr val="tx1"/>
                          </a:solidFill>
                          <a:latin typeface="Berlin Sans FB Demi" pitchFamily="34" charset="0"/>
                          <a:ea typeface="Adobe Gothic Std B" pitchFamily="34" charset="-128"/>
                        </a:rPr>
                        <a:t>N0</a:t>
                      </a:r>
                      <a:endParaRPr lang="en-US" dirty="0">
                        <a:solidFill>
                          <a:schemeClr val="tx1"/>
                        </a:solidFill>
                        <a:latin typeface="Berlin Sans FB Demi" pitchFamily="34" charset="0"/>
                        <a:ea typeface="Adobe Gothic Std B" pitchFamily="34" charset="-128"/>
                      </a:endParaRPr>
                    </a:p>
                  </a:txBody>
                  <a:tcPr anchor="ctr">
                    <a:solidFill>
                      <a:schemeClr val="accent3">
                        <a:lumMod val="60000"/>
                        <a:lumOff val="40000"/>
                      </a:schemeClr>
                    </a:solidFill>
                  </a:tcPr>
                </a:tc>
                <a:tc>
                  <a:txBody>
                    <a:bodyPr/>
                    <a:lstStyle/>
                    <a:p>
                      <a:pPr algn="ctr"/>
                      <a:r>
                        <a:rPr lang="en-US" dirty="0" smtClean="0">
                          <a:solidFill>
                            <a:schemeClr val="tx1"/>
                          </a:solidFill>
                          <a:latin typeface="Berlin Sans FB Demi" pitchFamily="34" charset="0"/>
                          <a:ea typeface="Adobe Gothic Std B" pitchFamily="34" charset="-128"/>
                        </a:rPr>
                        <a:t>KOMPONEN PENGUNGKIT (60%)</a:t>
                      </a:r>
                      <a:endParaRPr lang="en-US" dirty="0">
                        <a:solidFill>
                          <a:schemeClr val="tx1"/>
                        </a:solidFill>
                        <a:latin typeface="Berlin Sans FB Demi" pitchFamily="34" charset="0"/>
                        <a:ea typeface="Adobe Gothic Std B" pitchFamily="34" charset="-128"/>
                      </a:endParaRPr>
                    </a:p>
                  </a:txBody>
                  <a:tcPr anchor="ctr">
                    <a:solidFill>
                      <a:schemeClr val="accent3">
                        <a:lumMod val="60000"/>
                        <a:lumOff val="40000"/>
                      </a:schemeClr>
                    </a:solidFill>
                  </a:tcPr>
                </a:tc>
                <a:tc>
                  <a:txBody>
                    <a:bodyPr/>
                    <a:lstStyle/>
                    <a:p>
                      <a:r>
                        <a:rPr lang="en-US" dirty="0" smtClean="0">
                          <a:solidFill>
                            <a:schemeClr val="tx1"/>
                          </a:solidFill>
                          <a:latin typeface="Berlin Sans FB Demi" pitchFamily="34" charset="0"/>
                          <a:ea typeface="Adobe Gothic Std B" pitchFamily="34" charset="-128"/>
                        </a:rPr>
                        <a:t>BOBOT</a:t>
                      </a:r>
                      <a:endParaRPr lang="en-US" dirty="0">
                        <a:solidFill>
                          <a:schemeClr val="tx1"/>
                        </a:solidFill>
                        <a:latin typeface="Berlin Sans FB Demi" pitchFamily="34" charset="0"/>
                        <a:ea typeface="Adobe Gothic Std B" pitchFamily="34" charset="-128"/>
                      </a:endParaRPr>
                    </a:p>
                  </a:txBody>
                  <a:tcPr anchor="ctr">
                    <a:solidFill>
                      <a:schemeClr val="accent3">
                        <a:lumMod val="60000"/>
                        <a:lumOff val="40000"/>
                      </a:schemeClr>
                    </a:solidFill>
                  </a:tcPr>
                </a:tc>
              </a:tr>
              <a:tr h="370840">
                <a:tc>
                  <a:txBody>
                    <a:bodyPr/>
                    <a:lstStyle/>
                    <a:p>
                      <a:r>
                        <a:rPr lang="en-US" dirty="0" smtClean="0">
                          <a:latin typeface="Berlin Sans FB Demi" pitchFamily="34" charset="0"/>
                          <a:ea typeface="Adobe Gothic Std B" pitchFamily="34" charset="-128"/>
                        </a:rPr>
                        <a:t>1.</a:t>
                      </a:r>
                      <a:endParaRPr lang="en-US" dirty="0">
                        <a:latin typeface="Berlin Sans FB Demi" pitchFamily="34" charset="0"/>
                        <a:ea typeface="Adobe Gothic Std B" pitchFamily="34" charset="-128"/>
                      </a:endParaRPr>
                    </a:p>
                  </a:txBody>
                  <a:tcPr/>
                </a:tc>
                <a:tc>
                  <a:txBody>
                    <a:bodyPr/>
                    <a:lstStyle/>
                    <a:p>
                      <a:r>
                        <a:rPr lang="en-US" b="1" dirty="0" err="1" smtClean="0">
                          <a:solidFill>
                            <a:srgbClr val="000000"/>
                          </a:solidFill>
                          <a:latin typeface="Berlin Sans FB Demi" pitchFamily="34" charset="0"/>
                          <a:ea typeface="Adobe Gothic Std B" pitchFamily="34" charset="-128"/>
                        </a:rPr>
                        <a:t>Manajemen</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Perubahan</a:t>
                      </a:r>
                      <a:endParaRPr lang="en-US" dirty="0">
                        <a:latin typeface="Berlin Sans FB Demi" pitchFamily="34" charset="0"/>
                        <a:ea typeface="Adobe Gothic Std B" pitchFamily="34" charset="-128"/>
                      </a:endParaRPr>
                    </a:p>
                  </a:txBody>
                  <a:tcPr/>
                </a:tc>
                <a:tc>
                  <a:txBody>
                    <a:bodyPr/>
                    <a:lstStyle/>
                    <a:p>
                      <a:r>
                        <a:rPr lang="en-US" dirty="0" smtClean="0">
                          <a:latin typeface="Berlin Sans FB Demi" pitchFamily="34" charset="0"/>
                          <a:ea typeface="Adobe Gothic Std B" pitchFamily="34" charset="-128"/>
                        </a:rPr>
                        <a:t>5%</a:t>
                      </a:r>
                      <a:endParaRPr lang="en-US" dirty="0">
                        <a:latin typeface="Berlin Sans FB Demi" pitchFamily="34" charset="0"/>
                        <a:ea typeface="Adobe Gothic Std B" pitchFamily="34" charset="-128"/>
                      </a:endParaRPr>
                    </a:p>
                  </a:txBody>
                  <a:tcPr/>
                </a:tc>
              </a:tr>
              <a:tr h="370840">
                <a:tc>
                  <a:txBody>
                    <a:bodyPr/>
                    <a:lstStyle/>
                    <a:p>
                      <a:r>
                        <a:rPr lang="en-US" dirty="0" smtClean="0">
                          <a:latin typeface="Berlin Sans FB Demi" pitchFamily="34" charset="0"/>
                          <a:ea typeface="Adobe Gothic Std B" pitchFamily="34" charset="-128"/>
                        </a:rPr>
                        <a:t>2.</a:t>
                      </a:r>
                      <a:endParaRPr lang="en-US" dirty="0">
                        <a:latin typeface="Berlin Sans FB Demi" pitchFamily="34" charset="0"/>
                        <a:ea typeface="Adobe Gothic Std B" pitchFamily="34" charset="-128"/>
                      </a:endParaRPr>
                    </a:p>
                  </a:txBody>
                  <a:tcPr/>
                </a:tc>
                <a:tc>
                  <a:txBody>
                    <a:bodyPr/>
                    <a:lstStyle/>
                    <a:p>
                      <a:r>
                        <a:rPr lang="en-US" b="1" dirty="0" err="1" smtClean="0">
                          <a:solidFill>
                            <a:srgbClr val="000000"/>
                          </a:solidFill>
                          <a:latin typeface="Berlin Sans FB Demi" pitchFamily="34" charset="0"/>
                          <a:ea typeface="Adobe Gothic Std B" pitchFamily="34" charset="-128"/>
                        </a:rPr>
                        <a:t>Penataan</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Tatalaksana</a:t>
                      </a:r>
                      <a:endParaRPr lang="en-US" dirty="0">
                        <a:latin typeface="Berlin Sans FB Demi" pitchFamily="34" charset="0"/>
                        <a:ea typeface="Adobe Gothic Std B" pitchFamily="34" charset="-128"/>
                      </a:endParaRPr>
                    </a:p>
                  </a:txBody>
                  <a:tcPr/>
                </a:tc>
                <a:tc>
                  <a:txBody>
                    <a:bodyPr/>
                    <a:lstStyle/>
                    <a:p>
                      <a:r>
                        <a:rPr lang="en-US" dirty="0" smtClean="0">
                          <a:latin typeface="Berlin Sans FB Demi" pitchFamily="34" charset="0"/>
                          <a:ea typeface="Adobe Gothic Std B" pitchFamily="34" charset="-128"/>
                        </a:rPr>
                        <a:t>5%</a:t>
                      </a:r>
                      <a:endParaRPr lang="en-US" dirty="0">
                        <a:latin typeface="Berlin Sans FB Demi" pitchFamily="34" charset="0"/>
                        <a:ea typeface="Adobe Gothic Std B" pitchFamily="34" charset="-128"/>
                      </a:endParaRPr>
                    </a:p>
                  </a:txBody>
                  <a:tcPr/>
                </a:tc>
              </a:tr>
              <a:tr h="370840">
                <a:tc>
                  <a:txBody>
                    <a:bodyPr/>
                    <a:lstStyle/>
                    <a:p>
                      <a:r>
                        <a:rPr lang="en-US" dirty="0" smtClean="0">
                          <a:latin typeface="Berlin Sans FB Demi" pitchFamily="34" charset="0"/>
                          <a:ea typeface="Adobe Gothic Std B" pitchFamily="34" charset="-128"/>
                        </a:rPr>
                        <a:t>3.</a:t>
                      </a:r>
                      <a:endParaRPr lang="en-US" dirty="0">
                        <a:latin typeface="Berlin Sans FB Demi" pitchFamily="34" charset="0"/>
                        <a:ea typeface="Adobe Gothic Std B" pitchFamily="34" charset="-128"/>
                      </a:endParaRPr>
                    </a:p>
                  </a:txBody>
                  <a:tcPr/>
                </a:tc>
                <a:tc>
                  <a:txBody>
                    <a:bodyPr/>
                    <a:lstStyle/>
                    <a:p>
                      <a:r>
                        <a:rPr lang="en-US" b="1" dirty="0" err="1" smtClean="0">
                          <a:solidFill>
                            <a:srgbClr val="000000"/>
                          </a:solidFill>
                          <a:latin typeface="Berlin Sans FB Demi" pitchFamily="34" charset="0"/>
                          <a:ea typeface="Adobe Gothic Std B" pitchFamily="34" charset="-128"/>
                        </a:rPr>
                        <a:t>Penataan</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Sistem</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Manajemen</a:t>
                      </a:r>
                      <a:r>
                        <a:rPr lang="en-US" b="1" dirty="0" smtClean="0">
                          <a:solidFill>
                            <a:srgbClr val="000000"/>
                          </a:solidFill>
                          <a:latin typeface="Berlin Sans FB Demi" pitchFamily="34" charset="0"/>
                          <a:ea typeface="Adobe Gothic Std B" pitchFamily="34" charset="-128"/>
                        </a:rPr>
                        <a:t> SDM</a:t>
                      </a:r>
                      <a:endParaRPr lang="en-US" dirty="0">
                        <a:latin typeface="Berlin Sans FB Demi" pitchFamily="34" charset="0"/>
                        <a:ea typeface="Adobe Gothic Std B" pitchFamily="34" charset="-128"/>
                      </a:endParaRPr>
                    </a:p>
                  </a:txBody>
                  <a:tcPr/>
                </a:tc>
                <a:tc>
                  <a:txBody>
                    <a:bodyPr/>
                    <a:lstStyle/>
                    <a:p>
                      <a:r>
                        <a:rPr lang="en-US" dirty="0" smtClean="0">
                          <a:latin typeface="Berlin Sans FB Demi" pitchFamily="34" charset="0"/>
                          <a:ea typeface="Adobe Gothic Std B" pitchFamily="34" charset="-128"/>
                        </a:rPr>
                        <a:t>15%</a:t>
                      </a:r>
                      <a:endParaRPr lang="en-US" dirty="0">
                        <a:latin typeface="Berlin Sans FB Demi" pitchFamily="34" charset="0"/>
                        <a:ea typeface="Adobe Gothic Std B" pitchFamily="34" charset="-128"/>
                      </a:endParaRPr>
                    </a:p>
                  </a:txBody>
                  <a:tcPr/>
                </a:tc>
              </a:tr>
              <a:tr h="370840">
                <a:tc>
                  <a:txBody>
                    <a:bodyPr/>
                    <a:lstStyle/>
                    <a:p>
                      <a:r>
                        <a:rPr lang="en-US" dirty="0" smtClean="0">
                          <a:latin typeface="Berlin Sans FB Demi" pitchFamily="34" charset="0"/>
                          <a:ea typeface="Adobe Gothic Std B" pitchFamily="34" charset="-128"/>
                        </a:rPr>
                        <a:t>4.</a:t>
                      </a:r>
                      <a:endParaRPr lang="en-US" dirty="0">
                        <a:latin typeface="Berlin Sans FB Demi" pitchFamily="34" charset="0"/>
                        <a:ea typeface="Adobe Gothic Std B" pitchFamily="34" charset="-128"/>
                      </a:endParaRPr>
                    </a:p>
                  </a:txBody>
                  <a:tcPr/>
                </a:tc>
                <a:tc>
                  <a:txBody>
                    <a:bodyPr/>
                    <a:lstStyle/>
                    <a:p>
                      <a:r>
                        <a:rPr lang="en-US" b="1" dirty="0" err="1" smtClean="0">
                          <a:solidFill>
                            <a:srgbClr val="000000"/>
                          </a:solidFill>
                          <a:latin typeface="Berlin Sans FB Demi" pitchFamily="34" charset="0"/>
                          <a:ea typeface="Adobe Gothic Std B" pitchFamily="34" charset="-128"/>
                        </a:rPr>
                        <a:t>Penguatan</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Akuntabilitas</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Kinerja</a:t>
                      </a:r>
                      <a:r>
                        <a:rPr lang="en-US" b="1" dirty="0" smtClean="0">
                          <a:solidFill>
                            <a:srgbClr val="000000"/>
                          </a:solidFill>
                          <a:latin typeface="Berlin Sans FB Demi" pitchFamily="34" charset="0"/>
                          <a:ea typeface="Adobe Gothic Std B" pitchFamily="34" charset="-128"/>
                        </a:rPr>
                        <a:t> </a:t>
                      </a:r>
                      <a:endParaRPr lang="en-US" dirty="0">
                        <a:latin typeface="Berlin Sans FB Demi" pitchFamily="34" charset="0"/>
                        <a:ea typeface="Adobe Gothic Std B" pitchFamily="34" charset="-128"/>
                      </a:endParaRPr>
                    </a:p>
                  </a:txBody>
                  <a:tcPr/>
                </a:tc>
                <a:tc>
                  <a:txBody>
                    <a:bodyPr/>
                    <a:lstStyle/>
                    <a:p>
                      <a:r>
                        <a:rPr lang="en-US" dirty="0" smtClean="0">
                          <a:latin typeface="Berlin Sans FB Demi" pitchFamily="34" charset="0"/>
                          <a:ea typeface="Adobe Gothic Std B" pitchFamily="34" charset="-128"/>
                        </a:rPr>
                        <a:t>10%</a:t>
                      </a:r>
                      <a:endParaRPr lang="en-US" dirty="0">
                        <a:latin typeface="Berlin Sans FB Demi" pitchFamily="34" charset="0"/>
                        <a:ea typeface="Adobe Gothic Std B" pitchFamily="34" charset="-128"/>
                      </a:endParaRPr>
                    </a:p>
                  </a:txBody>
                  <a:tcPr/>
                </a:tc>
              </a:tr>
              <a:tr h="370840">
                <a:tc>
                  <a:txBody>
                    <a:bodyPr/>
                    <a:lstStyle/>
                    <a:p>
                      <a:r>
                        <a:rPr lang="en-US" dirty="0" smtClean="0">
                          <a:latin typeface="Berlin Sans FB Demi" pitchFamily="34" charset="0"/>
                          <a:ea typeface="Adobe Gothic Std B" pitchFamily="34" charset="-128"/>
                        </a:rPr>
                        <a:t>5.</a:t>
                      </a:r>
                      <a:endParaRPr lang="en-US" dirty="0">
                        <a:latin typeface="Berlin Sans FB Demi" pitchFamily="34" charset="0"/>
                        <a:ea typeface="Adobe Gothic Std B" pitchFamily="34" charset="-128"/>
                      </a:endParaRPr>
                    </a:p>
                  </a:txBody>
                  <a:tcPr/>
                </a:tc>
                <a:tc>
                  <a:txBody>
                    <a:bodyPr/>
                    <a:lstStyle/>
                    <a:p>
                      <a:r>
                        <a:rPr lang="en-US" b="1" dirty="0" err="1" smtClean="0">
                          <a:solidFill>
                            <a:srgbClr val="000000"/>
                          </a:solidFill>
                          <a:latin typeface="Berlin Sans FB Demi" pitchFamily="34" charset="0"/>
                          <a:ea typeface="Adobe Gothic Std B" pitchFamily="34" charset="-128"/>
                        </a:rPr>
                        <a:t>Penguatan</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Pengawasan</a:t>
                      </a:r>
                      <a:r>
                        <a:rPr lang="en-US" b="1" dirty="0" smtClean="0">
                          <a:solidFill>
                            <a:srgbClr val="000000"/>
                          </a:solidFill>
                          <a:latin typeface="Berlin Sans FB Demi" pitchFamily="34" charset="0"/>
                          <a:ea typeface="Adobe Gothic Std B" pitchFamily="34" charset="-128"/>
                        </a:rPr>
                        <a:t> </a:t>
                      </a:r>
                      <a:endParaRPr lang="en-US" dirty="0">
                        <a:latin typeface="Berlin Sans FB Demi" pitchFamily="34" charset="0"/>
                        <a:ea typeface="Adobe Gothic Std B" pitchFamily="34" charset="-128"/>
                      </a:endParaRPr>
                    </a:p>
                  </a:txBody>
                  <a:tcPr/>
                </a:tc>
                <a:tc>
                  <a:txBody>
                    <a:bodyPr/>
                    <a:lstStyle/>
                    <a:p>
                      <a:r>
                        <a:rPr lang="en-US" dirty="0" smtClean="0">
                          <a:latin typeface="Berlin Sans FB Demi" pitchFamily="34" charset="0"/>
                          <a:ea typeface="Adobe Gothic Std B" pitchFamily="34" charset="-128"/>
                        </a:rPr>
                        <a:t>15%</a:t>
                      </a:r>
                      <a:endParaRPr lang="en-US" dirty="0">
                        <a:latin typeface="Berlin Sans FB Demi" pitchFamily="34" charset="0"/>
                        <a:ea typeface="Adobe Gothic Std B" pitchFamily="34" charset="-128"/>
                      </a:endParaRPr>
                    </a:p>
                  </a:txBody>
                  <a:tcPr/>
                </a:tc>
              </a:tr>
              <a:tr h="370840">
                <a:tc>
                  <a:txBody>
                    <a:bodyPr/>
                    <a:lstStyle/>
                    <a:p>
                      <a:r>
                        <a:rPr lang="en-US" dirty="0" smtClean="0">
                          <a:latin typeface="Berlin Sans FB Demi" pitchFamily="34" charset="0"/>
                          <a:ea typeface="Adobe Gothic Std B" pitchFamily="34" charset="-128"/>
                        </a:rPr>
                        <a:t>6.</a:t>
                      </a:r>
                      <a:endParaRPr lang="en-US" dirty="0">
                        <a:latin typeface="Berlin Sans FB Demi" pitchFamily="34" charset="0"/>
                        <a:ea typeface="Adobe Gothic Std B" pitchFamily="34" charset="-128"/>
                      </a:endParaRPr>
                    </a:p>
                  </a:txBody>
                  <a:tcPr/>
                </a:tc>
                <a:tc>
                  <a:txBody>
                    <a:bodyPr/>
                    <a:lstStyle/>
                    <a:p>
                      <a:r>
                        <a:rPr lang="en-US" b="1" dirty="0" err="1" smtClean="0">
                          <a:solidFill>
                            <a:srgbClr val="000000"/>
                          </a:solidFill>
                          <a:latin typeface="Berlin Sans FB Demi" pitchFamily="34" charset="0"/>
                          <a:ea typeface="Adobe Gothic Std B" pitchFamily="34" charset="-128"/>
                        </a:rPr>
                        <a:t>Penguatan</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Kualitas</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Pelayanan</a:t>
                      </a:r>
                      <a:r>
                        <a:rPr lang="en-US" b="1" dirty="0" smtClean="0">
                          <a:solidFill>
                            <a:srgbClr val="000000"/>
                          </a:solidFill>
                          <a:latin typeface="Berlin Sans FB Demi" pitchFamily="34" charset="0"/>
                          <a:ea typeface="Adobe Gothic Std B" pitchFamily="34" charset="-128"/>
                        </a:rPr>
                        <a:t> </a:t>
                      </a:r>
                      <a:r>
                        <a:rPr lang="en-US" b="1" dirty="0" err="1" smtClean="0">
                          <a:solidFill>
                            <a:srgbClr val="000000"/>
                          </a:solidFill>
                          <a:latin typeface="Berlin Sans FB Demi" pitchFamily="34" charset="0"/>
                          <a:ea typeface="Adobe Gothic Std B" pitchFamily="34" charset="-128"/>
                        </a:rPr>
                        <a:t>Publik</a:t>
                      </a:r>
                      <a:endParaRPr lang="en-US" dirty="0">
                        <a:latin typeface="Berlin Sans FB Demi" pitchFamily="34" charset="0"/>
                        <a:ea typeface="Adobe Gothic Std B" pitchFamily="34" charset="-128"/>
                      </a:endParaRPr>
                    </a:p>
                  </a:txBody>
                  <a:tcPr/>
                </a:tc>
                <a:tc>
                  <a:txBody>
                    <a:bodyPr/>
                    <a:lstStyle/>
                    <a:p>
                      <a:r>
                        <a:rPr lang="en-US" dirty="0" smtClean="0">
                          <a:latin typeface="Berlin Sans FB Demi" pitchFamily="34" charset="0"/>
                          <a:ea typeface="Adobe Gothic Std B" pitchFamily="34" charset="-128"/>
                        </a:rPr>
                        <a:t>10%</a:t>
                      </a:r>
                      <a:endParaRPr lang="en-US" dirty="0">
                        <a:latin typeface="Berlin Sans FB Demi" pitchFamily="34" charset="0"/>
                        <a:ea typeface="Adobe Gothic Std B" pitchFamily="34" charset="-128"/>
                      </a:endParaRPr>
                    </a:p>
                  </a:txBody>
                  <a:tcPr/>
                </a:tc>
              </a:tr>
            </a:tbl>
          </a:graphicData>
        </a:graphic>
      </p:graphicFrame>
      <p:graphicFrame>
        <p:nvGraphicFramePr>
          <p:cNvPr id="11" name="Table 10"/>
          <p:cNvGraphicFramePr>
            <a:graphicFrameLocks noGrp="1"/>
          </p:cNvGraphicFramePr>
          <p:nvPr/>
        </p:nvGraphicFramePr>
        <p:xfrm>
          <a:off x="4724400" y="1905000"/>
          <a:ext cx="3962400" cy="3291840"/>
        </p:xfrm>
        <a:graphic>
          <a:graphicData uri="http://schemas.openxmlformats.org/drawingml/2006/table">
            <a:tbl>
              <a:tblPr firstRow="1" bandRow="1">
                <a:tableStyleId>{5C22544A-7EE6-4342-B048-85BDC9FD1C3A}</a:tableStyleId>
              </a:tblPr>
              <a:tblGrid>
                <a:gridCol w="533400"/>
                <a:gridCol w="2362200"/>
                <a:gridCol w="1066800"/>
              </a:tblGrid>
              <a:tr h="370840">
                <a:tc>
                  <a:txBody>
                    <a:bodyPr/>
                    <a:lstStyle/>
                    <a:p>
                      <a:r>
                        <a:rPr lang="en-US" dirty="0" smtClean="0">
                          <a:solidFill>
                            <a:schemeClr val="tx1"/>
                          </a:solidFill>
                          <a:latin typeface="Berlin Sans FB Demi" pitchFamily="34" charset="0"/>
                        </a:rPr>
                        <a:t>NO</a:t>
                      </a:r>
                      <a:endParaRPr lang="en-US" dirty="0">
                        <a:solidFill>
                          <a:schemeClr val="tx1"/>
                        </a:solidFill>
                        <a:latin typeface="Berlin Sans FB Demi" pitchFamily="34" charset="0"/>
                      </a:endParaRPr>
                    </a:p>
                  </a:txBody>
                  <a:tcPr anchor="ctr">
                    <a:solidFill>
                      <a:schemeClr val="accent3">
                        <a:lumMod val="60000"/>
                        <a:lumOff val="40000"/>
                      </a:schemeClr>
                    </a:solidFill>
                  </a:tcPr>
                </a:tc>
                <a:tc>
                  <a:txBody>
                    <a:bodyPr/>
                    <a:lstStyle/>
                    <a:p>
                      <a:pPr algn="ctr"/>
                      <a:r>
                        <a:rPr lang="en-US" b="1" dirty="0" smtClean="0">
                          <a:solidFill>
                            <a:schemeClr val="tx1"/>
                          </a:solidFill>
                          <a:latin typeface="Berlin Sans FB Demi" pitchFamily="34" charset="0"/>
                        </a:rPr>
                        <a:t>INDIKATOR HASIL  (40%)</a:t>
                      </a:r>
                      <a:endParaRPr lang="en-US" dirty="0">
                        <a:solidFill>
                          <a:schemeClr val="tx1"/>
                        </a:solidFill>
                        <a:latin typeface="Berlin Sans FB Demi" pitchFamily="34" charset="0"/>
                      </a:endParaRPr>
                    </a:p>
                  </a:txBody>
                  <a:tcPr anchor="ctr">
                    <a:solidFill>
                      <a:schemeClr val="accent3">
                        <a:lumMod val="60000"/>
                        <a:lumOff val="40000"/>
                      </a:schemeClr>
                    </a:solidFill>
                  </a:tcPr>
                </a:tc>
                <a:tc>
                  <a:txBody>
                    <a:bodyPr/>
                    <a:lstStyle/>
                    <a:p>
                      <a:r>
                        <a:rPr lang="en-US" dirty="0" smtClean="0">
                          <a:solidFill>
                            <a:schemeClr val="tx1"/>
                          </a:solidFill>
                          <a:latin typeface="Berlin Sans FB Demi" pitchFamily="34" charset="0"/>
                        </a:rPr>
                        <a:t>BOBOT</a:t>
                      </a:r>
                      <a:endParaRPr lang="en-US" dirty="0">
                        <a:solidFill>
                          <a:schemeClr val="tx1"/>
                        </a:solidFill>
                        <a:latin typeface="Berlin Sans FB Demi" pitchFamily="34" charset="0"/>
                      </a:endParaRPr>
                    </a:p>
                  </a:txBody>
                  <a:tcPr anchor="ctr">
                    <a:solidFill>
                      <a:schemeClr val="accent3">
                        <a:lumMod val="60000"/>
                        <a:lumOff val="40000"/>
                      </a:schemeClr>
                    </a:solidFill>
                  </a:tcPr>
                </a:tc>
              </a:tr>
              <a:tr h="370840">
                <a:tc>
                  <a:txBody>
                    <a:bodyPr/>
                    <a:lstStyle/>
                    <a:p>
                      <a:r>
                        <a:rPr lang="en-US" dirty="0" smtClean="0">
                          <a:latin typeface="Berlin Sans FB Demi" pitchFamily="34" charset="0"/>
                        </a:rPr>
                        <a:t>1.</a:t>
                      </a:r>
                      <a:endParaRPr lang="en-US" dirty="0">
                        <a:latin typeface="Berlin Sans FB Demi" pitchFamily="34" charset="0"/>
                      </a:endParaRPr>
                    </a:p>
                  </a:txBody>
                  <a:tcPr/>
                </a:tc>
                <a:tc>
                  <a:txBody>
                    <a:bodyPr/>
                    <a:lstStyle/>
                    <a:p>
                      <a:r>
                        <a:rPr lang="en-US" b="1" dirty="0" err="1" smtClean="0">
                          <a:latin typeface="Berlin Sans FB Demi" pitchFamily="34" charset="0"/>
                        </a:rPr>
                        <a:t>Terwujudnya</a:t>
                      </a:r>
                      <a:r>
                        <a:rPr lang="en-US" b="1" dirty="0" smtClean="0">
                          <a:latin typeface="Berlin Sans FB Demi" pitchFamily="34" charset="0"/>
                        </a:rPr>
                        <a:t> </a:t>
                      </a:r>
                      <a:r>
                        <a:rPr lang="en-US" b="1" dirty="0" err="1" smtClean="0">
                          <a:latin typeface="Berlin Sans FB Demi" pitchFamily="34" charset="0"/>
                        </a:rPr>
                        <a:t>Pemerintahan</a:t>
                      </a:r>
                      <a:r>
                        <a:rPr lang="en-US" b="1" dirty="0" smtClean="0">
                          <a:latin typeface="Berlin Sans FB Demi" pitchFamily="34" charset="0"/>
                        </a:rPr>
                        <a:t> yang </a:t>
                      </a:r>
                      <a:r>
                        <a:rPr lang="en-US" b="1" dirty="0" err="1" smtClean="0">
                          <a:latin typeface="Berlin Sans FB Demi" pitchFamily="34" charset="0"/>
                        </a:rPr>
                        <a:t>Bersih</a:t>
                      </a:r>
                      <a:r>
                        <a:rPr lang="en-US" b="1" dirty="0" smtClean="0">
                          <a:latin typeface="Berlin Sans FB Demi" pitchFamily="34" charset="0"/>
                        </a:rPr>
                        <a:t> </a:t>
                      </a:r>
                      <a:r>
                        <a:rPr lang="en-US" b="1" dirty="0" err="1" smtClean="0">
                          <a:latin typeface="Berlin Sans FB Demi" pitchFamily="34" charset="0"/>
                        </a:rPr>
                        <a:t>dan</a:t>
                      </a:r>
                      <a:r>
                        <a:rPr lang="en-US" b="1" dirty="0" smtClean="0">
                          <a:latin typeface="Berlin Sans FB Demi" pitchFamily="34" charset="0"/>
                        </a:rPr>
                        <a:t> </a:t>
                      </a:r>
                      <a:r>
                        <a:rPr lang="en-US" b="1" dirty="0" err="1" smtClean="0">
                          <a:latin typeface="Berlin Sans FB Demi" pitchFamily="34" charset="0"/>
                        </a:rPr>
                        <a:t>Bebas</a:t>
                      </a:r>
                      <a:r>
                        <a:rPr lang="en-US" b="1" dirty="0" smtClean="0">
                          <a:latin typeface="Berlin Sans FB Demi" pitchFamily="34" charset="0"/>
                        </a:rPr>
                        <a:t> KKN </a:t>
                      </a:r>
                      <a:endParaRPr lang="en-US" dirty="0">
                        <a:latin typeface="Berlin Sans FB Demi" pitchFamily="34" charset="0"/>
                      </a:endParaRPr>
                    </a:p>
                  </a:txBody>
                  <a:tcPr/>
                </a:tc>
                <a:tc>
                  <a:txBody>
                    <a:bodyPr/>
                    <a:lstStyle/>
                    <a:p>
                      <a:r>
                        <a:rPr lang="en-US" dirty="0" smtClean="0">
                          <a:latin typeface="Berlin Sans FB Demi" pitchFamily="34" charset="0"/>
                        </a:rPr>
                        <a:t>20%</a:t>
                      </a:r>
                      <a:endParaRPr lang="en-US" dirty="0">
                        <a:latin typeface="Berlin Sans FB Demi" pitchFamily="34" charset="0"/>
                      </a:endParaRPr>
                    </a:p>
                  </a:txBody>
                  <a:tcPr/>
                </a:tc>
              </a:tr>
              <a:tr h="370840">
                <a:tc>
                  <a:txBody>
                    <a:bodyPr/>
                    <a:lstStyle/>
                    <a:p>
                      <a:r>
                        <a:rPr lang="en-US" dirty="0" smtClean="0">
                          <a:latin typeface="Berlin Sans FB Demi" pitchFamily="34" charset="0"/>
                        </a:rPr>
                        <a:t>2.</a:t>
                      </a:r>
                      <a:endParaRPr lang="en-US" dirty="0">
                        <a:latin typeface="Berlin Sans FB Demi" pitchFamily="34" charset="0"/>
                      </a:endParaRPr>
                    </a:p>
                  </a:txBody>
                  <a:tcPr/>
                </a:tc>
                <a:tc>
                  <a:txBody>
                    <a:bodyPr/>
                    <a:lstStyle/>
                    <a:p>
                      <a:r>
                        <a:rPr lang="en-US" b="1" dirty="0" err="1" smtClean="0">
                          <a:latin typeface="Berlin Sans FB Demi" pitchFamily="34" charset="0"/>
                        </a:rPr>
                        <a:t>Terwujudnya</a:t>
                      </a:r>
                      <a:r>
                        <a:rPr lang="en-US" b="1" dirty="0" smtClean="0">
                          <a:latin typeface="Berlin Sans FB Demi" pitchFamily="34" charset="0"/>
                        </a:rPr>
                        <a:t> </a:t>
                      </a:r>
                      <a:r>
                        <a:rPr lang="en-US" b="1" dirty="0" err="1" smtClean="0">
                          <a:latin typeface="Berlin Sans FB Demi" pitchFamily="34" charset="0"/>
                        </a:rPr>
                        <a:t>Peningkatan</a:t>
                      </a:r>
                      <a:r>
                        <a:rPr lang="en-US" b="1" dirty="0" smtClean="0">
                          <a:latin typeface="Berlin Sans FB Demi" pitchFamily="34" charset="0"/>
                        </a:rPr>
                        <a:t> </a:t>
                      </a:r>
                      <a:r>
                        <a:rPr lang="en-US" b="1" dirty="0" err="1" smtClean="0">
                          <a:latin typeface="Berlin Sans FB Demi" pitchFamily="34" charset="0"/>
                        </a:rPr>
                        <a:t>Kualitas</a:t>
                      </a:r>
                      <a:r>
                        <a:rPr lang="en-US" b="1" dirty="0" smtClean="0">
                          <a:latin typeface="Berlin Sans FB Demi" pitchFamily="34" charset="0"/>
                        </a:rPr>
                        <a:t> </a:t>
                      </a:r>
                      <a:r>
                        <a:rPr lang="en-US" b="1" dirty="0" err="1" smtClean="0">
                          <a:latin typeface="Berlin Sans FB Demi" pitchFamily="34" charset="0"/>
                        </a:rPr>
                        <a:t>Pelayanan</a:t>
                      </a:r>
                      <a:r>
                        <a:rPr lang="en-US" b="1" dirty="0" smtClean="0">
                          <a:latin typeface="Berlin Sans FB Demi" pitchFamily="34" charset="0"/>
                        </a:rPr>
                        <a:t> </a:t>
                      </a:r>
                      <a:r>
                        <a:rPr lang="en-US" b="1" dirty="0" err="1" smtClean="0">
                          <a:latin typeface="Berlin Sans FB Demi" pitchFamily="34" charset="0"/>
                        </a:rPr>
                        <a:t>Publik</a:t>
                      </a:r>
                      <a:r>
                        <a:rPr lang="en-US" b="1" dirty="0" smtClean="0">
                          <a:latin typeface="Berlin Sans FB Demi" pitchFamily="34" charset="0"/>
                        </a:rPr>
                        <a:t> </a:t>
                      </a:r>
                      <a:r>
                        <a:rPr lang="en-US" b="1" dirty="0" err="1" smtClean="0">
                          <a:latin typeface="Berlin Sans FB Demi" pitchFamily="34" charset="0"/>
                        </a:rPr>
                        <a:t>kepada</a:t>
                      </a:r>
                      <a:r>
                        <a:rPr lang="en-US" b="1" dirty="0" smtClean="0">
                          <a:latin typeface="Berlin Sans FB Demi" pitchFamily="34" charset="0"/>
                        </a:rPr>
                        <a:t> </a:t>
                      </a:r>
                      <a:r>
                        <a:rPr lang="en-US" b="1" dirty="0" err="1" smtClean="0">
                          <a:latin typeface="Berlin Sans FB Demi" pitchFamily="34" charset="0"/>
                        </a:rPr>
                        <a:t>Masyarakat</a:t>
                      </a:r>
                      <a:endParaRPr lang="en-US" dirty="0">
                        <a:latin typeface="Berlin Sans FB Demi" pitchFamily="34" charset="0"/>
                      </a:endParaRPr>
                    </a:p>
                  </a:txBody>
                  <a:tcPr/>
                </a:tc>
                <a:tc>
                  <a:txBody>
                    <a:bodyPr/>
                    <a:lstStyle/>
                    <a:p>
                      <a:r>
                        <a:rPr lang="en-US" dirty="0" smtClean="0">
                          <a:latin typeface="Berlin Sans FB Demi" pitchFamily="34" charset="0"/>
                        </a:rPr>
                        <a:t>20%</a:t>
                      </a:r>
                      <a:endParaRPr lang="en-US" dirty="0">
                        <a:latin typeface="Berlin Sans FB Demi" pitchFamily="34" charset="0"/>
                      </a:endParaRPr>
                    </a:p>
                  </a:txBody>
                  <a:tcPr/>
                </a:tc>
              </a:tr>
            </a:tbl>
          </a:graphicData>
        </a:graphic>
      </p:graphicFrame>
      <p:sp>
        <p:nvSpPr>
          <p:cNvPr id="12" name="Round Single Corner Rectangle 11"/>
          <p:cNvSpPr/>
          <p:nvPr/>
        </p:nvSpPr>
        <p:spPr>
          <a:xfrm>
            <a:off x="457200" y="685800"/>
            <a:ext cx="8153400" cy="838200"/>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rPr>
              <a:t>KOMPONEN</a:t>
            </a:r>
            <a:r>
              <a:rPr lang="en-US" sz="3200" b="1" dirty="0"/>
              <a:t> </a:t>
            </a:r>
            <a:r>
              <a:rPr lang="en-US" sz="3200" b="1" dirty="0">
                <a:solidFill>
                  <a:schemeClr val="tx1"/>
                </a:solidFill>
              </a:rPr>
              <a:t>PENGUNGKIT &amp; INDIKATOR HASIL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808038"/>
          </a:xfrm>
        </p:spPr>
        <p:txBody>
          <a:bodyPr>
            <a:normAutofit/>
          </a:bodyPr>
          <a:lstStyle/>
          <a:p>
            <a:pPr eaLnBrk="1" hangingPunct="1"/>
            <a:r>
              <a:rPr lang="en-US" sz="4000" b="1" smtClean="0"/>
              <a:t>INDIKATOR KOMPONEN PENGUNGKIT</a:t>
            </a:r>
          </a:p>
        </p:txBody>
      </p:sp>
      <p:graphicFrame>
        <p:nvGraphicFramePr>
          <p:cNvPr id="5" name="Content Placeholder 4"/>
          <p:cNvGraphicFramePr>
            <a:graphicFrameLocks noGrp="1"/>
          </p:cNvGraphicFramePr>
          <p:nvPr>
            <p:ph idx="1"/>
          </p:nvPr>
        </p:nvGraphicFramePr>
        <p:xfrm>
          <a:off x="457200" y="914400"/>
          <a:ext cx="8229600" cy="6187440"/>
        </p:xfrm>
        <a:graphic>
          <a:graphicData uri="http://schemas.openxmlformats.org/drawingml/2006/table">
            <a:tbl>
              <a:tblPr firstRow="1" bandRow="1">
                <a:tableStyleId>{5C22544A-7EE6-4342-B048-85BDC9FD1C3A}</a:tableStyleId>
              </a:tblPr>
              <a:tblGrid>
                <a:gridCol w="609600"/>
                <a:gridCol w="2819400"/>
                <a:gridCol w="4800600"/>
              </a:tblGrid>
              <a:tr h="457200">
                <a:tc>
                  <a:txBody>
                    <a:bodyPr/>
                    <a:lstStyle/>
                    <a:p>
                      <a:pPr algn="ctr"/>
                      <a:r>
                        <a:rPr lang="en-US" sz="2000" dirty="0" smtClean="0">
                          <a:solidFill>
                            <a:schemeClr val="tx1"/>
                          </a:solidFill>
                        </a:rPr>
                        <a:t>NO</a:t>
                      </a:r>
                      <a:endParaRPr lang="en-US" sz="2000" dirty="0">
                        <a:solidFill>
                          <a:schemeClr val="tx1"/>
                        </a:solidFill>
                      </a:endParaRPr>
                    </a:p>
                  </a:txBody>
                  <a:tcPr anchor="ctr">
                    <a:solidFill>
                      <a:srgbClr val="FFFF00"/>
                    </a:solidFill>
                  </a:tcPr>
                </a:tc>
                <a:tc>
                  <a:txBody>
                    <a:bodyPr/>
                    <a:lstStyle/>
                    <a:p>
                      <a:pPr algn="ctr"/>
                      <a:r>
                        <a:rPr lang="en-US" sz="2000" dirty="0" smtClean="0">
                          <a:solidFill>
                            <a:schemeClr val="tx1"/>
                          </a:solidFill>
                        </a:rPr>
                        <a:t>KOMPONEN</a:t>
                      </a:r>
                      <a:r>
                        <a:rPr lang="en-US" sz="2000" baseline="0" dirty="0" smtClean="0">
                          <a:solidFill>
                            <a:schemeClr val="tx1"/>
                          </a:solidFill>
                        </a:rPr>
                        <a:t> PENGUNGKIT</a:t>
                      </a:r>
                      <a:endParaRPr lang="en-US" sz="2000" dirty="0">
                        <a:solidFill>
                          <a:schemeClr val="tx1"/>
                        </a:solidFill>
                      </a:endParaRPr>
                    </a:p>
                  </a:txBody>
                  <a:tcPr anchor="ctr">
                    <a:solidFill>
                      <a:srgbClr val="FFFF00"/>
                    </a:solidFill>
                  </a:tcPr>
                </a:tc>
                <a:tc>
                  <a:txBody>
                    <a:bodyPr/>
                    <a:lstStyle/>
                    <a:p>
                      <a:pPr algn="ctr"/>
                      <a:r>
                        <a:rPr lang="en-US" sz="2000" dirty="0" smtClean="0">
                          <a:solidFill>
                            <a:schemeClr val="tx1"/>
                          </a:solidFill>
                        </a:rPr>
                        <a:t>INDIKATOR</a:t>
                      </a:r>
                      <a:endParaRPr lang="en-US" sz="2000" dirty="0">
                        <a:solidFill>
                          <a:schemeClr val="tx1"/>
                        </a:solidFill>
                      </a:endParaRPr>
                    </a:p>
                  </a:txBody>
                  <a:tcPr anchor="ctr">
                    <a:solidFill>
                      <a:srgbClr val="FFFF00"/>
                    </a:solidFill>
                  </a:tcPr>
                </a:tc>
              </a:tr>
              <a:tr h="1737360">
                <a:tc>
                  <a:txBody>
                    <a:bodyPr/>
                    <a:lstStyle/>
                    <a:p>
                      <a:r>
                        <a:rPr lang="en-US" b="1" dirty="0" smtClean="0"/>
                        <a:t>I.</a:t>
                      </a:r>
                      <a:endParaRPr lang="en-US" b="1" dirty="0"/>
                    </a:p>
                  </a:txBody>
                  <a:tcPr>
                    <a:solidFill>
                      <a:schemeClr val="accent6">
                        <a:lumMod val="20000"/>
                        <a:lumOff val="80000"/>
                      </a:schemeClr>
                    </a:solidFill>
                  </a:tcPr>
                </a:tc>
                <a:tc>
                  <a:txBody>
                    <a:bodyPr/>
                    <a:lstStyle/>
                    <a:p>
                      <a:r>
                        <a:rPr lang="en-US" b="1" dirty="0" smtClean="0"/>
                        <a:t>MANAJEMEN</a:t>
                      </a:r>
                      <a:r>
                        <a:rPr lang="en-US" b="1" baseline="0" dirty="0" smtClean="0"/>
                        <a:t> PERUBAHAN</a:t>
                      </a:r>
                      <a:endParaRPr lang="en-US" b="1" dirty="0"/>
                    </a:p>
                  </a:txBody>
                  <a:tcPr>
                    <a:solidFill>
                      <a:schemeClr val="accent6">
                        <a:lumMod val="20000"/>
                        <a:lumOff val="80000"/>
                      </a:schemeClr>
                    </a:solidFill>
                  </a:tcPr>
                </a:tc>
                <a:tc>
                  <a:txBody>
                    <a:bodyPr/>
                    <a:lstStyle/>
                    <a:p>
                      <a:r>
                        <a:rPr lang="en-US" sz="1800" b="1" kern="1200" baseline="0" dirty="0" smtClean="0">
                          <a:solidFill>
                            <a:schemeClr val="dk1"/>
                          </a:solidFill>
                          <a:latin typeface="+mn-lt"/>
                          <a:ea typeface="+mn-ea"/>
                          <a:cs typeface="+mn-cs"/>
                        </a:rPr>
                        <a:t>1.Penyusunan Tim </a:t>
                      </a:r>
                      <a:r>
                        <a:rPr lang="en-US" sz="1800" b="1" kern="1200" baseline="0" dirty="0" err="1" smtClean="0">
                          <a:solidFill>
                            <a:schemeClr val="dk1"/>
                          </a:solidFill>
                          <a:latin typeface="+mn-lt"/>
                          <a:ea typeface="+mn-ea"/>
                          <a:cs typeface="+mn-cs"/>
                        </a:rPr>
                        <a:t>Kerja</a:t>
                      </a:r>
                      <a:endParaRPr lang="en-US" sz="1800" b="1" kern="1200" baseline="0" dirty="0" smtClean="0">
                        <a:solidFill>
                          <a:schemeClr val="dk1"/>
                        </a:solidFill>
                        <a:latin typeface="+mn-lt"/>
                        <a:ea typeface="+mn-ea"/>
                        <a:cs typeface="+mn-cs"/>
                      </a:endParaRPr>
                    </a:p>
                    <a:p>
                      <a:pPr marL="177800" indent="-177800"/>
                      <a:r>
                        <a:rPr lang="en-US" sz="1800" b="1" kern="1200" baseline="0" dirty="0" smtClean="0">
                          <a:solidFill>
                            <a:schemeClr val="dk1"/>
                          </a:solidFill>
                          <a:latin typeface="+mn-lt"/>
                          <a:ea typeface="+mn-ea"/>
                          <a:cs typeface="+mn-cs"/>
                        </a:rPr>
                        <a:t>2.Dokumen </a:t>
                      </a:r>
                      <a:r>
                        <a:rPr lang="en-US" sz="1800" b="1" kern="1200" baseline="0" dirty="0" err="1" smtClean="0">
                          <a:solidFill>
                            <a:schemeClr val="dk1"/>
                          </a:solidFill>
                          <a:latin typeface="+mn-lt"/>
                          <a:ea typeface="+mn-ea"/>
                          <a:cs typeface="+mn-cs"/>
                        </a:rPr>
                        <a:t>Rencana</a:t>
                      </a:r>
                      <a:r>
                        <a:rPr lang="en-US" sz="1800" b="1" kern="1200" baseline="0" dirty="0" smtClean="0">
                          <a:solidFill>
                            <a:schemeClr val="dk1"/>
                          </a:solidFill>
                          <a:latin typeface="+mn-lt"/>
                          <a:ea typeface="+mn-ea"/>
                          <a:cs typeface="+mn-cs"/>
                        </a:rPr>
                        <a:t> Pembangunan </a:t>
                      </a:r>
                      <a:r>
                        <a:rPr lang="en-US" sz="1800" b="1" kern="1200" baseline="0" dirty="0" err="1" smtClean="0">
                          <a:solidFill>
                            <a:schemeClr val="dk1"/>
                          </a:solidFill>
                          <a:latin typeface="+mn-lt"/>
                          <a:ea typeface="+mn-ea"/>
                          <a:cs typeface="+mn-cs"/>
                        </a:rPr>
                        <a:t>Zona</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Integritas</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menuju</a:t>
                      </a:r>
                      <a:r>
                        <a:rPr lang="en-US" sz="1800" b="1" kern="1200" baseline="0" dirty="0" smtClean="0">
                          <a:solidFill>
                            <a:schemeClr val="dk1"/>
                          </a:solidFill>
                          <a:latin typeface="+mn-lt"/>
                          <a:ea typeface="+mn-ea"/>
                          <a:cs typeface="+mn-cs"/>
                        </a:rPr>
                        <a:t> WBK/WBBM</a:t>
                      </a:r>
                    </a:p>
                    <a:p>
                      <a:pPr marL="177800" indent="-177800"/>
                      <a:r>
                        <a:rPr lang="en-US" sz="1800" b="1" kern="1200" baseline="0" dirty="0" smtClean="0">
                          <a:solidFill>
                            <a:schemeClr val="dk1"/>
                          </a:solidFill>
                          <a:latin typeface="+mn-lt"/>
                          <a:ea typeface="+mn-ea"/>
                          <a:cs typeface="+mn-cs"/>
                        </a:rPr>
                        <a:t>3.Pemantauan </a:t>
                      </a:r>
                      <a:r>
                        <a:rPr lang="en-US" sz="1800" b="1" kern="1200" baseline="0" dirty="0" err="1" smtClean="0">
                          <a:solidFill>
                            <a:schemeClr val="dk1"/>
                          </a:solidFill>
                          <a:latin typeface="+mn-lt"/>
                          <a:ea typeface="+mn-ea"/>
                          <a:cs typeface="+mn-cs"/>
                        </a:rPr>
                        <a:t>dan</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Evaluasi</a:t>
                      </a:r>
                      <a:r>
                        <a:rPr lang="en-US" sz="1800" b="1" kern="1200" baseline="0" dirty="0" smtClean="0">
                          <a:solidFill>
                            <a:schemeClr val="dk1"/>
                          </a:solidFill>
                          <a:latin typeface="+mn-lt"/>
                          <a:ea typeface="+mn-ea"/>
                          <a:cs typeface="+mn-cs"/>
                        </a:rPr>
                        <a:t> Pembangunan </a:t>
                      </a:r>
                      <a:r>
                        <a:rPr lang="en-US" sz="1800" b="1" kern="1200" baseline="0" dirty="0" err="1" smtClean="0">
                          <a:solidFill>
                            <a:schemeClr val="dk1"/>
                          </a:solidFill>
                          <a:latin typeface="+mn-lt"/>
                          <a:ea typeface="+mn-ea"/>
                          <a:cs typeface="+mn-cs"/>
                        </a:rPr>
                        <a:t>Zona</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Integritas</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menuju</a:t>
                      </a:r>
                      <a:r>
                        <a:rPr lang="en-US" sz="1800" b="1" kern="1200" baseline="0" dirty="0" smtClean="0">
                          <a:solidFill>
                            <a:schemeClr val="dk1"/>
                          </a:solidFill>
                          <a:latin typeface="+mn-lt"/>
                          <a:ea typeface="+mn-ea"/>
                          <a:cs typeface="+mn-cs"/>
                        </a:rPr>
                        <a:t> WBK/WBBM</a:t>
                      </a:r>
                    </a:p>
                    <a:p>
                      <a:r>
                        <a:rPr lang="fi-FI" sz="1800" b="1" kern="1200" baseline="0" dirty="0" smtClean="0">
                          <a:solidFill>
                            <a:schemeClr val="dk1"/>
                          </a:solidFill>
                          <a:latin typeface="+mn-lt"/>
                          <a:ea typeface="+mn-ea"/>
                          <a:cs typeface="+mn-cs"/>
                        </a:rPr>
                        <a:t>4.Perubahan Pola Pikir dan Budaya Kerja</a:t>
                      </a:r>
                    </a:p>
                  </a:txBody>
                  <a:tcPr>
                    <a:solidFill>
                      <a:schemeClr val="accent6">
                        <a:lumMod val="20000"/>
                        <a:lumOff val="80000"/>
                      </a:schemeClr>
                    </a:solidFill>
                  </a:tcPr>
                </a:tc>
              </a:tr>
              <a:tr h="370840">
                <a:tc>
                  <a:txBody>
                    <a:bodyPr/>
                    <a:lstStyle/>
                    <a:p>
                      <a:r>
                        <a:rPr lang="en-US" b="1" dirty="0" smtClean="0"/>
                        <a:t>II.</a:t>
                      </a:r>
                      <a:endParaRPr lang="en-US" b="1" dirty="0"/>
                    </a:p>
                  </a:txBody>
                  <a:tcPr/>
                </a:tc>
                <a:tc>
                  <a:txBody>
                    <a:bodyPr/>
                    <a:lstStyle/>
                    <a:p>
                      <a:r>
                        <a:rPr lang="en-US" sz="1800" b="1" kern="1200" baseline="0" dirty="0" smtClean="0">
                          <a:solidFill>
                            <a:schemeClr val="dk1"/>
                          </a:solidFill>
                          <a:latin typeface="+mn-lt"/>
                          <a:ea typeface="+mn-ea"/>
                          <a:cs typeface="+mn-cs"/>
                        </a:rPr>
                        <a:t>PENATAAN TATALAKSANA </a:t>
                      </a:r>
                      <a:endParaRPr lang="en-US" b="1" dirty="0"/>
                    </a:p>
                  </a:txBody>
                  <a:tcPr/>
                </a:tc>
                <a:tc>
                  <a:txBody>
                    <a:bodyPr/>
                    <a:lstStyle/>
                    <a:p>
                      <a:r>
                        <a:rPr lang="en-US" sz="1800" b="1" kern="1200" baseline="0" dirty="0" smtClean="0">
                          <a:solidFill>
                            <a:schemeClr val="dk1"/>
                          </a:solidFill>
                          <a:latin typeface="+mn-lt"/>
                          <a:ea typeface="+mn-ea"/>
                          <a:cs typeface="+mn-cs"/>
                        </a:rPr>
                        <a:t>1.Prosedur </a:t>
                      </a:r>
                      <a:r>
                        <a:rPr lang="en-US" sz="1800" b="1" kern="1200" baseline="0" dirty="0" err="1" smtClean="0">
                          <a:solidFill>
                            <a:schemeClr val="dk1"/>
                          </a:solidFill>
                          <a:latin typeface="+mn-lt"/>
                          <a:ea typeface="+mn-ea"/>
                          <a:cs typeface="+mn-cs"/>
                        </a:rPr>
                        <a:t>Operasional</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Tetap</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Kegiatan</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Utama</a:t>
                      </a:r>
                      <a:r>
                        <a:rPr lang="en-US" sz="1800" b="1" kern="1200" baseline="0" dirty="0" smtClean="0">
                          <a:solidFill>
                            <a:schemeClr val="dk1"/>
                          </a:solidFill>
                          <a:latin typeface="+mn-lt"/>
                          <a:ea typeface="+mn-ea"/>
                          <a:cs typeface="+mn-cs"/>
                        </a:rPr>
                        <a:t>;</a:t>
                      </a:r>
                    </a:p>
                    <a:p>
                      <a:r>
                        <a:rPr lang="en-US" sz="1800" b="1" i="1" kern="1200" baseline="0" dirty="0" smtClean="0">
                          <a:solidFill>
                            <a:schemeClr val="dk1"/>
                          </a:solidFill>
                          <a:latin typeface="+mn-lt"/>
                          <a:ea typeface="+mn-ea"/>
                          <a:cs typeface="+mn-cs"/>
                        </a:rPr>
                        <a:t>2.E-Office </a:t>
                      </a:r>
                    </a:p>
                    <a:p>
                      <a:r>
                        <a:rPr lang="en-US" sz="1800" b="1" kern="1200" baseline="0" dirty="0" smtClean="0">
                          <a:solidFill>
                            <a:schemeClr val="dk1"/>
                          </a:solidFill>
                          <a:latin typeface="+mn-lt"/>
                          <a:ea typeface="+mn-ea"/>
                          <a:cs typeface="+mn-cs"/>
                        </a:rPr>
                        <a:t>3.Keterbukaan </a:t>
                      </a:r>
                      <a:r>
                        <a:rPr lang="en-US" sz="1800" b="1" kern="1200" baseline="0" dirty="0" err="1" smtClean="0">
                          <a:solidFill>
                            <a:schemeClr val="dk1"/>
                          </a:solidFill>
                          <a:latin typeface="+mn-lt"/>
                          <a:ea typeface="+mn-ea"/>
                          <a:cs typeface="+mn-cs"/>
                        </a:rPr>
                        <a:t>Informasi</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Publik</a:t>
                      </a:r>
                      <a:endParaRPr lang="en-US" sz="1800" b="1" kern="1200" baseline="0" dirty="0" smtClean="0">
                        <a:solidFill>
                          <a:schemeClr val="dk1"/>
                        </a:solidFill>
                        <a:latin typeface="+mn-lt"/>
                        <a:ea typeface="+mn-ea"/>
                        <a:cs typeface="+mn-cs"/>
                      </a:endParaRPr>
                    </a:p>
                  </a:txBody>
                  <a:tcPr/>
                </a:tc>
              </a:tr>
              <a:tr h="370840">
                <a:tc>
                  <a:txBody>
                    <a:bodyPr/>
                    <a:lstStyle/>
                    <a:p>
                      <a:r>
                        <a:rPr lang="en-US" b="1" dirty="0" smtClean="0"/>
                        <a:t>III.</a:t>
                      </a:r>
                      <a:endParaRPr lang="en-US" b="1" dirty="0"/>
                    </a:p>
                  </a:txBody>
                  <a:tcPr/>
                </a:tc>
                <a:tc>
                  <a:txBody>
                    <a:bodyPr/>
                    <a:lstStyle/>
                    <a:p>
                      <a:r>
                        <a:rPr lang="en-US" sz="1800" b="1" kern="1200" baseline="0" dirty="0" smtClean="0">
                          <a:solidFill>
                            <a:schemeClr val="dk1"/>
                          </a:solidFill>
                          <a:latin typeface="+mn-lt"/>
                          <a:ea typeface="+mn-ea"/>
                          <a:cs typeface="+mn-cs"/>
                        </a:rPr>
                        <a:t>PENATAAN SISTEM MANAJEMEN SDM </a:t>
                      </a:r>
                      <a:endParaRPr lang="en-US" b="1" dirty="0"/>
                    </a:p>
                  </a:txBody>
                  <a:tcPr/>
                </a:tc>
                <a:tc>
                  <a:txBody>
                    <a:bodyPr/>
                    <a:lstStyle/>
                    <a:p>
                      <a:pPr marL="177800" indent="-177800"/>
                      <a:r>
                        <a:rPr lang="fi-FI" sz="1800" b="1" kern="1200" baseline="0" dirty="0" smtClean="0">
                          <a:solidFill>
                            <a:schemeClr val="dk1"/>
                          </a:solidFill>
                          <a:latin typeface="+mn-lt"/>
                          <a:ea typeface="+mn-ea"/>
                          <a:cs typeface="+mn-cs"/>
                        </a:rPr>
                        <a:t>1.Perencanaan Kebutuhan Pegawai sesuai dengan Kebutuhan Organisasi</a:t>
                      </a:r>
                    </a:p>
                    <a:p>
                      <a:r>
                        <a:rPr lang="en-US" sz="1800" b="1" kern="1200" baseline="0" dirty="0" smtClean="0">
                          <a:solidFill>
                            <a:schemeClr val="dk1"/>
                          </a:solidFill>
                          <a:latin typeface="+mn-lt"/>
                          <a:ea typeface="+mn-ea"/>
                          <a:cs typeface="+mn-cs"/>
                        </a:rPr>
                        <a:t>2.Pola </a:t>
                      </a:r>
                      <a:r>
                        <a:rPr lang="en-US" sz="1800" b="1" kern="1200" baseline="0" dirty="0" err="1" smtClean="0">
                          <a:solidFill>
                            <a:schemeClr val="dk1"/>
                          </a:solidFill>
                          <a:latin typeface="+mn-lt"/>
                          <a:ea typeface="+mn-ea"/>
                          <a:cs typeface="+mn-cs"/>
                        </a:rPr>
                        <a:t>Mutasi</a:t>
                      </a:r>
                      <a:r>
                        <a:rPr lang="en-US" sz="1800" b="1" kern="1200" baseline="0" dirty="0" smtClean="0">
                          <a:solidFill>
                            <a:schemeClr val="dk1"/>
                          </a:solidFill>
                          <a:latin typeface="+mn-lt"/>
                          <a:ea typeface="+mn-ea"/>
                          <a:cs typeface="+mn-cs"/>
                        </a:rPr>
                        <a:t> Internal</a:t>
                      </a:r>
                    </a:p>
                    <a:p>
                      <a:r>
                        <a:rPr lang="en-US" sz="1800" b="1" kern="1200" baseline="0" dirty="0" smtClean="0">
                          <a:solidFill>
                            <a:schemeClr val="dk1"/>
                          </a:solidFill>
                          <a:latin typeface="+mn-lt"/>
                          <a:ea typeface="+mn-ea"/>
                          <a:cs typeface="+mn-cs"/>
                        </a:rPr>
                        <a:t>3.Pengembangan </a:t>
                      </a:r>
                      <a:r>
                        <a:rPr lang="en-US" sz="1800" b="1" kern="1200" baseline="0" dirty="0" err="1" smtClean="0">
                          <a:solidFill>
                            <a:schemeClr val="dk1"/>
                          </a:solidFill>
                          <a:latin typeface="+mn-lt"/>
                          <a:ea typeface="+mn-ea"/>
                          <a:cs typeface="+mn-cs"/>
                        </a:rPr>
                        <a:t>Pegawai</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Berbasis</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Kompetensi</a:t>
                      </a:r>
                      <a:endParaRPr lang="en-US" sz="1800" b="1" kern="1200" baseline="0" dirty="0" smtClean="0">
                        <a:solidFill>
                          <a:schemeClr val="dk1"/>
                        </a:solidFill>
                        <a:latin typeface="+mn-lt"/>
                        <a:ea typeface="+mn-ea"/>
                        <a:cs typeface="+mn-cs"/>
                      </a:endParaRPr>
                    </a:p>
                    <a:p>
                      <a:r>
                        <a:rPr lang="en-US" sz="1800" b="1" kern="1200" baseline="0" dirty="0" smtClean="0">
                          <a:solidFill>
                            <a:schemeClr val="dk1"/>
                          </a:solidFill>
                          <a:latin typeface="+mn-lt"/>
                          <a:ea typeface="+mn-ea"/>
                          <a:cs typeface="+mn-cs"/>
                        </a:rPr>
                        <a:t>4.Penetapan </a:t>
                      </a:r>
                      <a:r>
                        <a:rPr lang="en-US" sz="1800" b="1" kern="1200" baseline="0" dirty="0" err="1" smtClean="0">
                          <a:solidFill>
                            <a:schemeClr val="dk1"/>
                          </a:solidFill>
                          <a:latin typeface="+mn-lt"/>
                          <a:ea typeface="+mn-ea"/>
                          <a:cs typeface="+mn-cs"/>
                        </a:rPr>
                        <a:t>Kinerja</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Individu</a:t>
                      </a:r>
                      <a:r>
                        <a:rPr lang="en-US" sz="1800" b="1" kern="1200" baseline="0" dirty="0" smtClean="0">
                          <a:solidFill>
                            <a:schemeClr val="dk1"/>
                          </a:solidFill>
                          <a:latin typeface="+mn-lt"/>
                          <a:ea typeface="+mn-ea"/>
                          <a:cs typeface="+mn-cs"/>
                        </a:rPr>
                        <a:t> </a:t>
                      </a:r>
                    </a:p>
                    <a:p>
                      <a:pPr marL="177800" indent="-177800"/>
                      <a:r>
                        <a:rPr lang="en-US" sz="1800" b="1" kern="1200" baseline="0" dirty="0" smtClean="0">
                          <a:solidFill>
                            <a:schemeClr val="dk1"/>
                          </a:solidFill>
                          <a:latin typeface="+mn-lt"/>
                          <a:ea typeface="+mn-ea"/>
                          <a:cs typeface="+mn-cs"/>
                        </a:rPr>
                        <a:t>5.Penegakan </a:t>
                      </a:r>
                      <a:r>
                        <a:rPr lang="en-US" sz="1800" b="1" kern="1200" baseline="0" dirty="0" err="1" smtClean="0">
                          <a:solidFill>
                            <a:schemeClr val="dk1"/>
                          </a:solidFill>
                          <a:latin typeface="+mn-lt"/>
                          <a:ea typeface="+mn-ea"/>
                          <a:cs typeface="+mn-cs"/>
                        </a:rPr>
                        <a:t>Aturan</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Disiplin</a:t>
                      </a:r>
                      <a:r>
                        <a:rPr lang="en-US" sz="1800" b="1" kern="1200" baseline="0" dirty="0" smtClean="0">
                          <a:solidFill>
                            <a:schemeClr val="dk1"/>
                          </a:solidFill>
                          <a:latin typeface="+mn-lt"/>
                          <a:ea typeface="+mn-ea"/>
                          <a:cs typeface="+mn-cs"/>
                        </a:rPr>
                        <a:t>/</a:t>
                      </a:r>
                      <a:r>
                        <a:rPr lang="en-US" sz="1800" b="1" kern="1200" baseline="0" dirty="0" err="1" smtClean="0">
                          <a:solidFill>
                            <a:schemeClr val="dk1"/>
                          </a:solidFill>
                          <a:latin typeface="+mn-lt"/>
                          <a:ea typeface="+mn-ea"/>
                          <a:cs typeface="+mn-cs"/>
                        </a:rPr>
                        <a:t>Kode</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Etik</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Kode</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Perilaku</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Pegawai</a:t>
                      </a:r>
                      <a:r>
                        <a:rPr lang="en-US" sz="1800" b="1" kern="1200" baseline="0" dirty="0" smtClean="0">
                          <a:solidFill>
                            <a:schemeClr val="dk1"/>
                          </a:solidFill>
                          <a:latin typeface="+mn-lt"/>
                          <a:ea typeface="+mn-ea"/>
                          <a:cs typeface="+mn-cs"/>
                        </a:rPr>
                        <a:t> </a:t>
                      </a:r>
                    </a:p>
                    <a:p>
                      <a:r>
                        <a:rPr lang="en-US" sz="1800" b="1" kern="1200" baseline="0" dirty="0" smtClean="0">
                          <a:solidFill>
                            <a:schemeClr val="dk1"/>
                          </a:solidFill>
                          <a:latin typeface="+mn-lt"/>
                          <a:ea typeface="+mn-ea"/>
                          <a:cs typeface="+mn-cs"/>
                        </a:rPr>
                        <a:t>6.Sistem </a:t>
                      </a:r>
                      <a:r>
                        <a:rPr lang="en-US" sz="1800" b="1" kern="1200" baseline="0" dirty="0" err="1" smtClean="0">
                          <a:solidFill>
                            <a:schemeClr val="dk1"/>
                          </a:solidFill>
                          <a:latin typeface="+mn-lt"/>
                          <a:ea typeface="+mn-ea"/>
                          <a:cs typeface="+mn-cs"/>
                        </a:rPr>
                        <a:t>Informasi</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Kepegawaian</a:t>
                      </a:r>
                      <a:r>
                        <a:rPr lang="en-US" sz="1800" b="1" kern="1200" baseline="0" dirty="0" smtClean="0">
                          <a:solidFill>
                            <a:schemeClr val="dk1"/>
                          </a:solidFill>
                          <a:latin typeface="+mn-lt"/>
                          <a:ea typeface="+mn-ea"/>
                          <a:cs typeface="+mn-cs"/>
                        </a:rPr>
                        <a:t> </a:t>
                      </a:r>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15963"/>
            <a:ext cx="8229600" cy="808037"/>
          </a:xfrm>
        </p:spPr>
        <p:txBody>
          <a:bodyPr>
            <a:normAutofit/>
          </a:bodyPr>
          <a:lstStyle/>
          <a:p>
            <a:pPr eaLnBrk="1" hangingPunct="1"/>
            <a:r>
              <a:rPr lang="en-US" sz="4000" b="1" smtClean="0"/>
              <a:t>INDIKATOR KOMPONEN PENGUNGKIT</a:t>
            </a:r>
          </a:p>
        </p:txBody>
      </p:sp>
      <p:graphicFrame>
        <p:nvGraphicFramePr>
          <p:cNvPr id="5" name="Content Placeholder 4"/>
          <p:cNvGraphicFramePr>
            <a:graphicFrameLocks noGrp="1"/>
          </p:cNvGraphicFramePr>
          <p:nvPr>
            <p:ph idx="1"/>
          </p:nvPr>
        </p:nvGraphicFramePr>
        <p:xfrm>
          <a:off x="457200" y="1935163"/>
          <a:ext cx="8229600" cy="4023360"/>
        </p:xfrm>
        <a:graphic>
          <a:graphicData uri="http://schemas.openxmlformats.org/drawingml/2006/table">
            <a:tbl>
              <a:tblPr firstRow="1" bandRow="1">
                <a:tableStyleId>{5C22544A-7EE6-4342-B048-85BDC9FD1C3A}</a:tableStyleId>
              </a:tblPr>
              <a:tblGrid>
                <a:gridCol w="609600"/>
                <a:gridCol w="2819400"/>
                <a:gridCol w="4800600"/>
              </a:tblGrid>
              <a:tr h="457200">
                <a:tc>
                  <a:txBody>
                    <a:bodyPr/>
                    <a:lstStyle/>
                    <a:p>
                      <a:pPr algn="ctr"/>
                      <a:r>
                        <a:rPr lang="en-US" sz="2000" dirty="0" smtClean="0">
                          <a:solidFill>
                            <a:schemeClr val="tx1"/>
                          </a:solidFill>
                        </a:rPr>
                        <a:t>NO</a:t>
                      </a:r>
                      <a:endParaRPr lang="en-US" sz="2000" dirty="0">
                        <a:solidFill>
                          <a:schemeClr val="tx1"/>
                        </a:solidFill>
                      </a:endParaRPr>
                    </a:p>
                  </a:txBody>
                  <a:tcPr anchor="ctr">
                    <a:solidFill>
                      <a:srgbClr val="FFFF00"/>
                    </a:solidFill>
                  </a:tcPr>
                </a:tc>
                <a:tc>
                  <a:txBody>
                    <a:bodyPr/>
                    <a:lstStyle/>
                    <a:p>
                      <a:pPr algn="ctr"/>
                      <a:r>
                        <a:rPr lang="en-US" sz="2000" dirty="0" smtClean="0">
                          <a:solidFill>
                            <a:schemeClr val="tx1"/>
                          </a:solidFill>
                        </a:rPr>
                        <a:t>KOMPONEN</a:t>
                      </a:r>
                      <a:r>
                        <a:rPr lang="en-US" sz="2000" baseline="0" dirty="0" smtClean="0">
                          <a:solidFill>
                            <a:schemeClr val="tx1"/>
                          </a:solidFill>
                        </a:rPr>
                        <a:t> PENGUNGKIT</a:t>
                      </a:r>
                      <a:endParaRPr lang="en-US" sz="2000" dirty="0">
                        <a:solidFill>
                          <a:schemeClr val="tx1"/>
                        </a:solidFill>
                      </a:endParaRPr>
                    </a:p>
                  </a:txBody>
                  <a:tcPr anchor="ctr">
                    <a:solidFill>
                      <a:srgbClr val="FFFF00"/>
                    </a:solidFill>
                  </a:tcPr>
                </a:tc>
                <a:tc>
                  <a:txBody>
                    <a:bodyPr/>
                    <a:lstStyle/>
                    <a:p>
                      <a:pPr algn="ctr"/>
                      <a:r>
                        <a:rPr lang="en-US" sz="2000" dirty="0" smtClean="0">
                          <a:solidFill>
                            <a:schemeClr val="tx1"/>
                          </a:solidFill>
                        </a:rPr>
                        <a:t>INDIKATOR</a:t>
                      </a:r>
                      <a:endParaRPr lang="en-US" sz="2000" dirty="0">
                        <a:solidFill>
                          <a:schemeClr val="tx1"/>
                        </a:solidFill>
                      </a:endParaRPr>
                    </a:p>
                  </a:txBody>
                  <a:tcPr anchor="ctr">
                    <a:solidFill>
                      <a:srgbClr val="FFFF00"/>
                    </a:solidFill>
                  </a:tcPr>
                </a:tc>
              </a:tr>
              <a:tr h="670560">
                <a:tc>
                  <a:txBody>
                    <a:bodyPr/>
                    <a:lstStyle/>
                    <a:p>
                      <a:r>
                        <a:rPr lang="en-US" b="1" dirty="0" smtClean="0"/>
                        <a:t>IV.</a:t>
                      </a:r>
                      <a:endParaRPr lang="en-US" b="1" dirty="0"/>
                    </a:p>
                  </a:txBody>
                  <a:tcPr>
                    <a:solidFill>
                      <a:schemeClr val="accent6">
                        <a:lumMod val="20000"/>
                        <a:lumOff val="80000"/>
                      </a:schemeClr>
                    </a:solidFill>
                  </a:tcPr>
                </a:tc>
                <a:tc>
                  <a:txBody>
                    <a:bodyPr/>
                    <a:lstStyle/>
                    <a:p>
                      <a:r>
                        <a:rPr lang="en-US" sz="1800" b="1" kern="1200" baseline="0" dirty="0" smtClean="0">
                          <a:solidFill>
                            <a:schemeClr val="dk1"/>
                          </a:solidFill>
                          <a:latin typeface="+mn-lt"/>
                          <a:ea typeface="+mn-ea"/>
                          <a:cs typeface="+mn-cs"/>
                        </a:rPr>
                        <a:t>PENGUATAN AKUNTABILITAS </a:t>
                      </a:r>
                      <a:endParaRPr lang="en-US" b="1" dirty="0"/>
                    </a:p>
                  </a:txBody>
                  <a:tcPr>
                    <a:solidFill>
                      <a:schemeClr val="accent6">
                        <a:lumMod val="20000"/>
                        <a:lumOff val="80000"/>
                      </a:schemeClr>
                    </a:solidFill>
                  </a:tcPr>
                </a:tc>
                <a:tc>
                  <a:txBody>
                    <a:bodyPr/>
                    <a:lstStyle/>
                    <a:p>
                      <a:r>
                        <a:rPr lang="en-US" sz="1800" b="1" kern="1200" baseline="0" dirty="0" smtClean="0">
                          <a:solidFill>
                            <a:schemeClr val="dk1"/>
                          </a:solidFill>
                          <a:latin typeface="+mn-lt"/>
                          <a:ea typeface="+mn-ea"/>
                          <a:cs typeface="+mn-cs"/>
                        </a:rPr>
                        <a:t>1.Keterlibatan </a:t>
                      </a:r>
                      <a:r>
                        <a:rPr lang="en-US" sz="1800" b="1" kern="1200" baseline="0" dirty="0" err="1" smtClean="0">
                          <a:solidFill>
                            <a:schemeClr val="dk1"/>
                          </a:solidFill>
                          <a:latin typeface="+mn-lt"/>
                          <a:ea typeface="+mn-ea"/>
                          <a:cs typeface="+mn-cs"/>
                        </a:rPr>
                        <a:t>Pimpinan</a:t>
                      </a:r>
                      <a:r>
                        <a:rPr lang="en-US" sz="1800" b="1" i="1" kern="1200" baseline="0" dirty="0" smtClean="0">
                          <a:solidFill>
                            <a:schemeClr val="dk1"/>
                          </a:solidFill>
                          <a:latin typeface="+mn-lt"/>
                          <a:ea typeface="+mn-ea"/>
                          <a:cs typeface="+mn-cs"/>
                        </a:rPr>
                        <a:t> </a:t>
                      </a:r>
                    </a:p>
                    <a:p>
                      <a:r>
                        <a:rPr lang="en-US" sz="1800" b="1" kern="1200" baseline="0" dirty="0" smtClean="0">
                          <a:solidFill>
                            <a:schemeClr val="dk1"/>
                          </a:solidFill>
                          <a:latin typeface="+mn-lt"/>
                          <a:ea typeface="+mn-ea"/>
                          <a:cs typeface="+mn-cs"/>
                        </a:rPr>
                        <a:t>2.Pengelolaan </a:t>
                      </a:r>
                      <a:r>
                        <a:rPr lang="en-US" sz="1800" b="1" kern="1200" baseline="0" dirty="0" err="1" smtClean="0">
                          <a:solidFill>
                            <a:schemeClr val="dk1"/>
                          </a:solidFill>
                          <a:latin typeface="+mn-lt"/>
                          <a:ea typeface="+mn-ea"/>
                          <a:cs typeface="+mn-cs"/>
                        </a:rPr>
                        <a:t>Akuntabilitas</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Kinerja</a:t>
                      </a:r>
                      <a:r>
                        <a:rPr lang="en-US" sz="1800" b="1" kern="1200" baseline="0" dirty="0" smtClean="0">
                          <a:solidFill>
                            <a:schemeClr val="dk1"/>
                          </a:solidFill>
                          <a:latin typeface="+mn-lt"/>
                          <a:ea typeface="+mn-ea"/>
                          <a:cs typeface="+mn-cs"/>
                        </a:rPr>
                        <a:t> </a:t>
                      </a:r>
                    </a:p>
                  </a:txBody>
                  <a:tcPr>
                    <a:solidFill>
                      <a:schemeClr val="accent6">
                        <a:lumMod val="20000"/>
                        <a:lumOff val="80000"/>
                      </a:schemeClr>
                    </a:solidFill>
                  </a:tcPr>
                </a:tc>
              </a:tr>
              <a:tr h="370840">
                <a:tc>
                  <a:txBody>
                    <a:bodyPr/>
                    <a:lstStyle/>
                    <a:p>
                      <a:r>
                        <a:rPr lang="en-US" b="1" dirty="0" smtClean="0"/>
                        <a:t>V.</a:t>
                      </a:r>
                      <a:endParaRPr lang="en-US" b="1" dirty="0"/>
                    </a:p>
                  </a:txBody>
                  <a:tcPr/>
                </a:tc>
                <a:tc>
                  <a:txBody>
                    <a:bodyPr/>
                    <a:lstStyle/>
                    <a:p>
                      <a:r>
                        <a:rPr lang="en-US" sz="1800" b="1" kern="1200" baseline="0" dirty="0" smtClean="0">
                          <a:solidFill>
                            <a:schemeClr val="dk1"/>
                          </a:solidFill>
                          <a:latin typeface="+mn-lt"/>
                          <a:ea typeface="+mn-ea"/>
                          <a:cs typeface="+mn-cs"/>
                        </a:rPr>
                        <a:t>PENGUATAN PENGAWASAN </a:t>
                      </a:r>
                      <a:endParaRPr lang="en-US" dirty="0"/>
                    </a:p>
                  </a:txBody>
                  <a:tcPr/>
                </a:tc>
                <a:tc>
                  <a:txBody>
                    <a:bodyPr/>
                    <a:lstStyle/>
                    <a:p>
                      <a:r>
                        <a:rPr lang="en-US" sz="1800" b="1" kern="1200" baseline="0" dirty="0" smtClean="0">
                          <a:solidFill>
                            <a:schemeClr val="dk1"/>
                          </a:solidFill>
                          <a:latin typeface="+mn-lt"/>
                          <a:ea typeface="+mn-ea"/>
                          <a:cs typeface="+mn-cs"/>
                        </a:rPr>
                        <a:t>1.Pengendalian </a:t>
                      </a:r>
                      <a:r>
                        <a:rPr lang="en-US" sz="1800" b="1" kern="1200" baseline="0" dirty="0" err="1" smtClean="0">
                          <a:solidFill>
                            <a:schemeClr val="dk1"/>
                          </a:solidFill>
                          <a:latin typeface="+mn-lt"/>
                          <a:ea typeface="+mn-ea"/>
                          <a:cs typeface="+mn-cs"/>
                        </a:rPr>
                        <a:t>Gratifikasi</a:t>
                      </a:r>
                      <a:r>
                        <a:rPr lang="en-US" sz="1800" b="1" kern="1200" baseline="0" dirty="0" smtClean="0">
                          <a:solidFill>
                            <a:schemeClr val="dk1"/>
                          </a:solidFill>
                          <a:latin typeface="+mn-lt"/>
                          <a:ea typeface="+mn-ea"/>
                          <a:cs typeface="+mn-cs"/>
                        </a:rPr>
                        <a:t>  </a:t>
                      </a:r>
                    </a:p>
                    <a:p>
                      <a:pPr marL="177800" indent="-177800"/>
                      <a:r>
                        <a:rPr lang="sv-SE" sz="1800" b="1" kern="1200" baseline="0" dirty="0" smtClean="0">
                          <a:solidFill>
                            <a:schemeClr val="dk1"/>
                          </a:solidFill>
                          <a:latin typeface="+mn-lt"/>
                          <a:ea typeface="+mn-ea"/>
                          <a:cs typeface="+mn-cs"/>
                        </a:rPr>
                        <a:t>2.Penerapan Sistem Pengawasan Internal Pemerintah (SPIP) </a:t>
                      </a:r>
                    </a:p>
                    <a:p>
                      <a:r>
                        <a:rPr lang="en-US" sz="1800" b="1" kern="1200" baseline="0" dirty="0" smtClean="0">
                          <a:solidFill>
                            <a:schemeClr val="dk1"/>
                          </a:solidFill>
                          <a:latin typeface="+mn-lt"/>
                          <a:ea typeface="+mn-ea"/>
                          <a:cs typeface="+mn-cs"/>
                        </a:rPr>
                        <a:t>3.Pengaduan </a:t>
                      </a:r>
                      <a:r>
                        <a:rPr lang="en-US" sz="1800" b="1" kern="1200" baseline="0" dirty="0" err="1" smtClean="0">
                          <a:solidFill>
                            <a:schemeClr val="dk1"/>
                          </a:solidFill>
                          <a:latin typeface="+mn-lt"/>
                          <a:ea typeface="+mn-ea"/>
                          <a:cs typeface="+mn-cs"/>
                        </a:rPr>
                        <a:t>Masyarakat</a:t>
                      </a:r>
                      <a:r>
                        <a:rPr lang="en-US" sz="1800" b="1" kern="1200" baseline="0" dirty="0" smtClean="0">
                          <a:solidFill>
                            <a:schemeClr val="dk1"/>
                          </a:solidFill>
                          <a:latin typeface="+mn-lt"/>
                          <a:ea typeface="+mn-ea"/>
                          <a:cs typeface="+mn-cs"/>
                        </a:rPr>
                        <a:t>  </a:t>
                      </a:r>
                    </a:p>
                    <a:p>
                      <a:r>
                        <a:rPr lang="en-US" sz="1800" b="1" i="1" kern="1200" baseline="0" dirty="0" smtClean="0">
                          <a:solidFill>
                            <a:schemeClr val="dk1"/>
                          </a:solidFill>
                          <a:latin typeface="+mn-lt"/>
                          <a:ea typeface="+mn-ea"/>
                          <a:cs typeface="+mn-cs"/>
                        </a:rPr>
                        <a:t>4.Whistle Blowing System  </a:t>
                      </a:r>
                    </a:p>
                    <a:p>
                      <a:r>
                        <a:rPr lang="en-US" sz="1800" b="1" kern="1200" baseline="0" dirty="0" smtClean="0">
                          <a:solidFill>
                            <a:schemeClr val="dk1"/>
                          </a:solidFill>
                          <a:latin typeface="+mn-lt"/>
                          <a:ea typeface="+mn-ea"/>
                          <a:cs typeface="+mn-cs"/>
                        </a:rPr>
                        <a:t>5.Penanganan </a:t>
                      </a:r>
                      <a:r>
                        <a:rPr lang="en-US" sz="1800" b="1" kern="1200" baseline="0" dirty="0" err="1" smtClean="0">
                          <a:solidFill>
                            <a:schemeClr val="dk1"/>
                          </a:solidFill>
                          <a:latin typeface="+mn-lt"/>
                          <a:ea typeface="+mn-ea"/>
                          <a:cs typeface="+mn-cs"/>
                        </a:rPr>
                        <a:t>Benturan</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Kepentingan</a:t>
                      </a:r>
                      <a:r>
                        <a:rPr lang="en-US" sz="1800" b="1" kern="1200" baseline="0" dirty="0" smtClean="0">
                          <a:solidFill>
                            <a:schemeClr val="dk1"/>
                          </a:solidFill>
                          <a:latin typeface="+mn-lt"/>
                          <a:ea typeface="+mn-ea"/>
                          <a:cs typeface="+mn-cs"/>
                        </a:rPr>
                        <a:t> </a:t>
                      </a:r>
                    </a:p>
                  </a:txBody>
                  <a:tcPr/>
                </a:tc>
              </a:tr>
              <a:tr h="370840">
                <a:tc>
                  <a:txBody>
                    <a:bodyPr/>
                    <a:lstStyle/>
                    <a:p>
                      <a:r>
                        <a:rPr lang="en-US" b="1" dirty="0" smtClean="0"/>
                        <a:t>VI.</a:t>
                      </a:r>
                      <a:endParaRPr lang="en-US" b="1" dirty="0"/>
                    </a:p>
                  </a:txBody>
                  <a:tcPr/>
                </a:tc>
                <a:tc>
                  <a:txBody>
                    <a:bodyPr/>
                    <a:lstStyle/>
                    <a:p>
                      <a:r>
                        <a:rPr lang="en-US" sz="1800" b="1" kern="1200" baseline="0" dirty="0" smtClean="0">
                          <a:solidFill>
                            <a:schemeClr val="dk1"/>
                          </a:solidFill>
                          <a:latin typeface="+mn-lt"/>
                          <a:ea typeface="+mn-ea"/>
                          <a:cs typeface="+mn-cs"/>
                        </a:rPr>
                        <a:t>PENINGKATAN KUALITAS PELAYANAN PUBLIK </a:t>
                      </a:r>
                      <a:endParaRPr lang="en-US" b="1" dirty="0"/>
                    </a:p>
                  </a:txBody>
                  <a:tcPr/>
                </a:tc>
                <a:tc>
                  <a:txBody>
                    <a:bodyPr/>
                    <a:lstStyle/>
                    <a:p>
                      <a:r>
                        <a:rPr lang="en-US" sz="1800" b="1" kern="1200" baseline="0" dirty="0" smtClean="0">
                          <a:solidFill>
                            <a:schemeClr val="dk1"/>
                          </a:solidFill>
                          <a:latin typeface="+mn-lt"/>
                          <a:ea typeface="+mn-ea"/>
                          <a:cs typeface="+mn-cs"/>
                        </a:rPr>
                        <a:t>1.Standar </a:t>
                      </a:r>
                      <a:r>
                        <a:rPr lang="en-US" sz="1800" b="1" kern="1200" baseline="0" dirty="0" err="1" smtClean="0">
                          <a:solidFill>
                            <a:schemeClr val="dk1"/>
                          </a:solidFill>
                          <a:latin typeface="+mn-lt"/>
                          <a:ea typeface="+mn-ea"/>
                          <a:cs typeface="+mn-cs"/>
                        </a:rPr>
                        <a:t>Pelayanan</a:t>
                      </a:r>
                      <a:r>
                        <a:rPr lang="en-US" sz="1800" b="1" kern="1200" baseline="0" dirty="0" smtClean="0">
                          <a:solidFill>
                            <a:schemeClr val="dk1"/>
                          </a:solidFill>
                          <a:latin typeface="+mn-lt"/>
                          <a:ea typeface="+mn-ea"/>
                          <a:cs typeface="+mn-cs"/>
                        </a:rPr>
                        <a:t> </a:t>
                      </a:r>
                    </a:p>
                    <a:p>
                      <a:r>
                        <a:rPr lang="en-US" sz="1800" b="1" kern="1200" baseline="0" dirty="0" smtClean="0">
                          <a:solidFill>
                            <a:schemeClr val="dk1"/>
                          </a:solidFill>
                          <a:latin typeface="+mn-lt"/>
                          <a:ea typeface="+mn-ea"/>
                          <a:cs typeface="+mn-cs"/>
                        </a:rPr>
                        <a:t>2.Budaya </a:t>
                      </a:r>
                      <a:r>
                        <a:rPr lang="en-US" sz="1800" b="1" kern="1200" baseline="0" dirty="0" err="1" smtClean="0">
                          <a:solidFill>
                            <a:schemeClr val="dk1"/>
                          </a:solidFill>
                          <a:latin typeface="+mn-lt"/>
                          <a:ea typeface="+mn-ea"/>
                          <a:cs typeface="+mn-cs"/>
                        </a:rPr>
                        <a:t>Pelayanan</a:t>
                      </a:r>
                      <a:r>
                        <a:rPr lang="en-US" sz="1800" b="1" kern="1200" baseline="0" dirty="0" smtClean="0">
                          <a:solidFill>
                            <a:schemeClr val="dk1"/>
                          </a:solidFill>
                          <a:latin typeface="+mn-lt"/>
                          <a:ea typeface="+mn-ea"/>
                          <a:cs typeface="+mn-cs"/>
                        </a:rPr>
                        <a:t> Prima</a:t>
                      </a:r>
                    </a:p>
                    <a:p>
                      <a:r>
                        <a:rPr lang="en-US" sz="1800" b="1" kern="1200" baseline="0" dirty="0" smtClean="0">
                          <a:solidFill>
                            <a:schemeClr val="dk1"/>
                          </a:solidFill>
                          <a:latin typeface="+mn-lt"/>
                          <a:ea typeface="+mn-ea"/>
                          <a:cs typeface="+mn-cs"/>
                        </a:rPr>
                        <a:t>3.Penilaian </a:t>
                      </a:r>
                      <a:r>
                        <a:rPr lang="en-US" sz="1800" b="1" kern="1200" baseline="0" dirty="0" err="1" smtClean="0">
                          <a:solidFill>
                            <a:schemeClr val="dk1"/>
                          </a:solidFill>
                          <a:latin typeface="+mn-lt"/>
                          <a:ea typeface="+mn-ea"/>
                          <a:cs typeface="+mn-cs"/>
                        </a:rPr>
                        <a:t>Kepuasan</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Terhadap</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Pelayanan</a:t>
                      </a:r>
                      <a:r>
                        <a:rPr lang="en-US" sz="1800" b="1" kern="1200" baseline="0" dirty="0" smtClean="0">
                          <a:solidFill>
                            <a:schemeClr val="dk1"/>
                          </a:solidFill>
                          <a:latin typeface="+mn-lt"/>
                          <a:ea typeface="+mn-ea"/>
                          <a:cs typeface="+mn-cs"/>
                        </a:rPr>
                        <a:t> </a:t>
                      </a:r>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38138"/>
            <a:ext cx="8229600" cy="804862"/>
          </a:xfrm>
        </p:spPr>
        <p:txBody>
          <a:bodyPr>
            <a:normAutofit fontScale="90000"/>
          </a:bodyPr>
          <a:lstStyle/>
          <a:p>
            <a:r>
              <a:rPr lang="en-US" smtClean="0">
                <a:ea typeface="Century Gothic" pitchFamily="34" charset="0"/>
                <a:cs typeface="Century Gothic" pitchFamily="34" charset="0"/>
              </a:rPr>
              <a:t>Manajemen Perubahan</a:t>
            </a:r>
          </a:p>
        </p:txBody>
      </p:sp>
      <p:sp>
        <p:nvSpPr>
          <p:cNvPr id="4" name="Footer Placeholder 3"/>
          <p:cNvSpPr>
            <a:spLocks noGrp="1"/>
          </p:cNvSpPr>
          <p:nvPr>
            <p:ph type="ftr" sz="quarter" idx="11"/>
          </p:nvPr>
        </p:nvSpPr>
        <p:spPr/>
        <p:txBody>
          <a:bodyPr/>
          <a:lstStyle/>
          <a:p>
            <a:pPr>
              <a:defRPr/>
            </a:pPr>
            <a:endParaRPr lang="en-US"/>
          </a:p>
        </p:txBody>
      </p:sp>
      <p:sp>
        <p:nvSpPr>
          <p:cNvPr id="28677"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C2AB382F-0BBC-46A4-A2FD-473291F9C648}" type="slidenum">
              <a:rPr lang="en-US" smtClean="0"/>
              <a:pPr fontAlgn="base">
                <a:spcBef>
                  <a:spcPct val="0"/>
                </a:spcBef>
                <a:spcAft>
                  <a:spcPct val="0"/>
                </a:spcAft>
                <a:defRPr/>
              </a:pPr>
              <a:t>68</a:t>
            </a:fld>
            <a:endParaRPr lang="en-US" smtClean="0"/>
          </a:p>
        </p:txBody>
      </p:sp>
      <p:graphicFrame>
        <p:nvGraphicFramePr>
          <p:cNvPr id="3" name="Diagram 2"/>
          <p:cNvGraphicFramePr/>
          <p:nvPr/>
        </p:nvGraphicFramePr>
        <p:xfrm>
          <a:off x="685800" y="1447800"/>
          <a:ext cx="7924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ea typeface="Century Gothic" pitchFamily="34" charset="0"/>
                <a:cs typeface="Century Gothic" pitchFamily="34" charset="0"/>
              </a:rPr>
              <a:t>Manajemen Perubahan</a:t>
            </a:r>
          </a:p>
        </p:txBody>
      </p:sp>
      <p:sp>
        <p:nvSpPr>
          <p:cNvPr id="4" name="Footer Placeholder 3"/>
          <p:cNvSpPr>
            <a:spLocks noGrp="1"/>
          </p:cNvSpPr>
          <p:nvPr>
            <p:ph type="ftr" sz="quarter" idx="11"/>
          </p:nvPr>
        </p:nvSpPr>
        <p:spPr/>
        <p:txBody>
          <a:bodyPr/>
          <a:lstStyle/>
          <a:p>
            <a:pPr>
              <a:defRPr/>
            </a:pPr>
            <a:endParaRPr lang="en-US"/>
          </a:p>
        </p:txBody>
      </p:sp>
      <p:sp>
        <p:nvSpPr>
          <p:cNvPr id="29701"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084C0F83-CFD1-4695-BC35-B6119F269F47}" type="slidenum">
              <a:rPr lang="en-US" smtClean="0"/>
              <a:pPr fontAlgn="base">
                <a:spcBef>
                  <a:spcPct val="0"/>
                </a:spcBef>
                <a:spcAft>
                  <a:spcPct val="0"/>
                </a:spcAft>
                <a:defRPr/>
              </a:pPr>
              <a:t>69</a:t>
            </a:fld>
            <a:endParaRPr lang="en-US" smtClean="0"/>
          </a:p>
        </p:txBody>
      </p:sp>
      <p:graphicFrame>
        <p:nvGraphicFramePr>
          <p:cNvPr id="3" name="Diagram 2"/>
          <p:cNvGraphicFramePr/>
          <p:nvPr/>
        </p:nvGraphicFramePr>
        <p:xfrm>
          <a:off x="228600" y="1752600"/>
          <a:ext cx="8458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844" y="214290"/>
            <a:ext cx="8229600" cy="500066"/>
          </a:xfrm>
        </p:spPr>
        <p:txBody>
          <a:bodyPr>
            <a:normAutofit/>
          </a:bodyPr>
          <a:lstStyle/>
          <a:p>
            <a:r>
              <a:rPr lang="en-US" sz="2000" dirty="0" smtClean="0"/>
              <a:t>Timeline RSUP  Dr</a:t>
            </a:r>
            <a:r>
              <a:rPr lang="id-ID" sz="2000" dirty="0" smtClean="0"/>
              <a:t>.</a:t>
            </a:r>
            <a:r>
              <a:rPr lang="en-US" sz="2000" dirty="0" smtClean="0"/>
              <a:t> </a:t>
            </a:r>
            <a:r>
              <a:rPr lang="en-US" sz="2000" dirty="0" err="1" smtClean="0"/>
              <a:t>Sardjito</a:t>
            </a:r>
            <a:r>
              <a:rPr lang="en-US" sz="2000" dirty="0" smtClean="0"/>
              <a:t> </a:t>
            </a:r>
            <a:r>
              <a:rPr lang="en-US" sz="2000" dirty="0" err="1" smtClean="0"/>
              <a:t>menuju</a:t>
            </a:r>
            <a:r>
              <a:rPr lang="en-US" sz="2000" dirty="0" smtClean="0"/>
              <a:t> Wilayah </a:t>
            </a:r>
            <a:r>
              <a:rPr lang="en-US" sz="2000" dirty="0" err="1" smtClean="0"/>
              <a:t>Bebas</a:t>
            </a:r>
            <a:r>
              <a:rPr lang="en-US" sz="2000" dirty="0" smtClean="0"/>
              <a:t> </a:t>
            </a:r>
            <a:r>
              <a:rPr lang="en-US" sz="2000" dirty="0" err="1" smtClean="0"/>
              <a:t>Korupsi</a:t>
            </a:r>
            <a:r>
              <a:rPr lang="en-US" sz="2000" dirty="0" smtClean="0"/>
              <a:t> </a:t>
            </a:r>
            <a:r>
              <a:rPr lang="id-ID" sz="2000" dirty="0" smtClean="0"/>
              <a:t>(WBK)</a:t>
            </a:r>
            <a:endParaRPr lang="en-US" sz="2000" dirty="0"/>
          </a:p>
        </p:txBody>
      </p:sp>
      <p:graphicFrame>
        <p:nvGraphicFramePr>
          <p:cNvPr id="4" name="Content Placeholder 3"/>
          <p:cNvGraphicFramePr>
            <a:graphicFrameLocks noGrp="1"/>
          </p:cNvGraphicFramePr>
          <p:nvPr>
            <p:ph idx="1"/>
          </p:nvPr>
        </p:nvGraphicFramePr>
        <p:xfrm>
          <a:off x="271491" y="785794"/>
          <a:ext cx="8229599" cy="4704715"/>
        </p:xfrm>
        <a:graphic>
          <a:graphicData uri="http://schemas.openxmlformats.org/drawingml/2006/table">
            <a:tbl>
              <a:tblPr firstRow="1" bandRow="1">
                <a:tableStyleId>{5C22544A-7EE6-4342-B048-85BDC9FD1C3A}</a:tableStyleId>
              </a:tblPr>
              <a:tblGrid>
                <a:gridCol w="438712"/>
                <a:gridCol w="4254439"/>
                <a:gridCol w="531805"/>
                <a:gridCol w="797707"/>
                <a:gridCol w="531805"/>
                <a:gridCol w="531805"/>
                <a:gridCol w="571822"/>
                <a:gridCol w="571504"/>
              </a:tblGrid>
              <a:tr h="161912">
                <a:tc gridSpan="2">
                  <a:txBody>
                    <a:bodyPr/>
                    <a:lstStyle/>
                    <a:p>
                      <a:pPr algn="l" fontAlgn="b"/>
                      <a:r>
                        <a:rPr lang="id-ID" sz="2000" b="1" i="0" u="none" strike="noStrike" dirty="0">
                          <a:solidFill>
                            <a:srgbClr val="000000"/>
                          </a:solidFill>
                          <a:latin typeface="Calibri"/>
                        </a:rPr>
                        <a:t>Tahun 2015 - Semester 2</a:t>
                      </a:r>
                    </a:p>
                  </a:txBody>
                  <a:tcPr marL="9525" marR="9525" marT="9525" marB="0" anchor="b"/>
                </a:tc>
                <a:tc hMerge="1">
                  <a:txBody>
                    <a:bodyPr/>
                    <a:lstStyle/>
                    <a:p>
                      <a:endParaRPr lang="id-ID"/>
                    </a:p>
                  </a:txBody>
                  <a:tcPr/>
                </a:tc>
                <a:tc>
                  <a:txBody>
                    <a:bodyPr/>
                    <a:lstStyle/>
                    <a:p>
                      <a:pPr algn="ctr" fontAlgn="ctr"/>
                      <a:endParaRPr lang="id-ID" sz="2000" b="0" i="0" u="none" strike="noStrike">
                        <a:solidFill>
                          <a:srgbClr val="000000"/>
                        </a:solidFill>
                        <a:latin typeface="Calibri"/>
                      </a:endParaRPr>
                    </a:p>
                  </a:txBody>
                  <a:tcPr marL="9525" marR="9525" marT="9525" marB="0" anchor="ctr"/>
                </a:tc>
                <a:tc>
                  <a:txBody>
                    <a:bodyPr/>
                    <a:lstStyle/>
                    <a:p>
                      <a:pPr algn="ctr" fontAlgn="ctr"/>
                      <a:endParaRPr lang="id-ID" sz="2000" b="0" i="0" u="none" strike="noStrike">
                        <a:solidFill>
                          <a:srgbClr val="000000"/>
                        </a:solidFill>
                        <a:latin typeface="Calibri"/>
                      </a:endParaRPr>
                    </a:p>
                  </a:txBody>
                  <a:tcPr marL="9525" marR="9525" marT="9525" marB="0" anchor="ctr"/>
                </a:tc>
                <a:tc>
                  <a:txBody>
                    <a:bodyPr/>
                    <a:lstStyle/>
                    <a:p>
                      <a:pPr algn="ctr" fontAlgn="ctr"/>
                      <a:endParaRPr lang="id-ID" sz="2000" b="0" i="0" u="none" strike="noStrike">
                        <a:solidFill>
                          <a:srgbClr val="000000"/>
                        </a:solidFill>
                        <a:latin typeface="Calibri"/>
                      </a:endParaRPr>
                    </a:p>
                  </a:txBody>
                  <a:tcPr marL="9525" marR="9525" marT="9525" marB="0" anchor="ctr"/>
                </a:tc>
                <a:tc>
                  <a:txBody>
                    <a:bodyPr/>
                    <a:lstStyle/>
                    <a:p>
                      <a:pPr algn="ctr" fontAlgn="ctr"/>
                      <a:endParaRPr lang="id-ID" sz="2000" b="0" i="0" u="none" strike="noStrike">
                        <a:solidFill>
                          <a:srgbClr val="000000"/>
                        </a:solidFill>
                        <a:latin typeface="Calibri"/>
                      </a:endParaRPr>
                    </a:p>
                  </a:txBody>
                  <a:tcPr marL="9525" marR="9525" marT="9525" marB="0" anchor="ctr"/>
                </a:tc>
                <a:tc>
                  <a:txBody>
                    <a:bodyPr/>
                    <a:lstStyle/>
                    <a:p>
                      <a:pPr algn="ctr" fontAlgn="ctr"/>
                      <a:endParaRPr lang="id-ID" sz="2000" b="0" i="0" u="none" strike="noStrike">
                        <a:solidFill>
                          <a:srgbClr val="000000"/>
                        </a:solidFill>
                        <a:latin typeface="Calibri"/>
                      </a:endParaRPr>
                    </a:p>
                  </a:txBody>
                  <a:tcPr marL="9525" marR="9525" marT="9525" marB="0" anchor="ctr"/>
                </a:tc>
                <a:tc>
                  <a:txBody>
                    <a:bodyPr/>
                    <a:lstStyle/>
                    <a:p>
                      <a:pPr algn="l" fontAlgn="b"/>
                      <a:endParaRPr lang="id-ID" sz="2000" b="0" i="0" u="none" strike="noStrike">
                        <a:solidFill>
                          <a:srgbClr val="000000"/>
                        </a:solidFill>
                        <a:latin typeface="Calibri"/>
                      </a:endParaRPr>
                    </a:p>
                  </a:txBody>
                  <a:tcPr marL="9525" marR="9525" marT="9525" marB="0" anchor="b"/>
                </a:tc>
              </a:tr>
              <a:tr h="370840">
                <a:tc>
                  <a:txBody>
                    <a:bodyPr/>
                    <a:lstStyle/>
                    <a:p>
                      <a:pPr algn="ctr" fontAlgn="b"/>
                      <a:r>
                        <a:rPr lang="id-ID" sz="2000" b="0" i="1" u="none" strike="noStrike">
                          <a:solidFill>
                            <a:srgbClr val="000000"/>
                          </a:solidFill>
                          <a:latin typeface="Calibri"/>
                        </a:rPr>
                        <a:t>No</a:t>
                      </a:r>
                    </a:p>
                  </a:txBody>
                  <a:tcPr marL="9525" marR="9525" marT="9525" marB="0" anchor="b"/>
                </a:tc>
                <a:tc>
                  <a:txBody>
                    <a:bodyPr/>
                    <a:lstStyle/>
                    <a:p>
                      <a:pPr algn="ctr" fontAlgn="b"/>
                      <a:r>
                        <a:rPr lang="id-ID" sz="2000" b="0" i="1" u="none" strike="noStrike" dirty="0">
                          <a:solidFill>
                            <a:srgbClr val="000000"/>
                          </a:solidFill>
                          <a:latin typeface="Calibri"/>
                        </a:rPr>
                        <a:t>Uraian Kegiatan</a:t>
                      </a:r>
                    </a:p>
                  </a:txBody>
                  <a:tcPr marL="9525" marR="9525" marT="9525" marB="0" anchor="b"/>
                </a:tc>
                <a:tc>
                  <a:txBody>
                    <a:bodyPr/>
                    <a:lstStyle/>
                    <a:p>
                      <a:pPr algn="ctr" fontAlgn="ctr"/>
                      <a:r>
                        <a:rPr lang="id-ID" sz="2000" b="0" i="1" u="none" strike="noStrike" dirty="0">
                          <a:solidFill>
                            <a:srgbClr val="000000"/>
                          </a:solidFill>
                          <a:latin typeface="Calibri"/>
                        </a:rPr>
                        <a:t>Juli</a:t>
                      </a:r>
                    </a:p>
                  </a:txBody>
                  <a:tcPr marL="9525" marR="9525" marT="9525" marB="0" anchor="ctr"/>
                </a:tc>
                <a:tc>
                  <a:txBody>
                    <a:bodyPr/>
                    <a:lstStyle/>
                    <a:p>
                      <a:pPr algn="ctr" fontAlgn="ctr"/>
                      <a:r>
                        <a:rPr lang="id-ID" sz="2000" b="0" i="1" u="none" strike="noStrike" dirty="0" smtClean="0">
                          <a:solidFill>
                            <a:srgbClr val="000000"/>
                          </a:solidFill>
                          <a:latin typeface="Calibri"/>
                        </a:rPr>
                        <a:t>Agts</a:t>
                      </a:r>
                      <a:endParaRPr lang="id-ID" sz="2000" b="0" i="1" u="none" strike="noStrike" dirty="0">
                        <a:solidFill>
                          <a:srgbClr val="000000"/>
                        </a:solidFill>
                        <a:latin typeface="Calibri"/>
                      </a:endParaRPr>
                    </a:p>
                  </a:txBody>
                  <a:tcPr marL="9525" marR="9525" marT="9525" marB="0" anchor="ctr"/>
                </a:tc>
                <a:tc>
                  <a:txBody>
                    <a:bodyPr/>
                    <a:lstStyle/>
                    <a:p>
                      <a:pPr algn="ctr" fontAlgn="ctr"/>
                      <a:r>
                        <a:rPr lang="id-ID" sz="2000" b="0" i="1" u="none" strike="noStrike">
                          <a:solidFill>
                            <a:srgbClr val="000000"/>
                          </a:solidFill>
                          <a:latin typeface="Calibri"/>
                        </a:rPr>
                        <a:t>Sept</a:t>
                      </a:r>
                    </a:p>
                  </a:txBody>
                  <a:tcPr marL="9525" marR="9525" marT="9525" marB="0" anchor="ctr"/>
                </a:tc>
                <a:tc>
                  <a:txBody>
                    <a:bodyPr/>
                    <a:lstStyle/>
                    <a:p>
                      <a:pPr algn="ctr" fontAlgn="ctr"/>
                      <a:r>
                        <a:rPr lang="id-ID" sz="2000" b="0" i="1" u="none" strike="noStrike">
                          <a:solidFill>
                            <a:srgbClr val="000000"/>
                          </a:solidFill>
                          <a:latin typeface="Calibri"/>
                        </a:rPr>
                        <a:t>Okt</a:t>
                      </a:r>
                    </a:p>
                  </a:txBody>
                  <a:tcPr marL="9525" marR="9525" marT="9525" marB="0" anchor="ctr"/>
                </a:tc>
                <a:tc>
                  <a:txBody>
                    <a:bodyPr/>
                    <a:lstStyle/>
                    <a:p>
                      <a:pPr algn="ctr" fontAlgn="ctr"/>
                      <a:r>
                        <a:rPr lang="id-ID" sz="2000" b="0" i="1" u="none" strike="noStrike">
                          <a:solidFill>
                            <a:srgbClr val="000000"/>
                          </a:solidFill>
                          <a:latin typeface="Calibri"/>
                        </a:rPr>
                        <a:t>Nov</a:t>
                      </a:r>
                    </a:p>
                  </a:txBody>
                  <a:tcPr marL="9525" marR="9525" marT="9525" marB="0" anchor="ctr"/>
                </a:tc>
                <a:tc>
                  <a:txBody>
                    <a:bodyPr/>
                    <a:lstStyle/>
                    <a:p>
                      <a:pPr algn="ctr" fontAlgn="ctr"/>
                      <a:r>
                        <a:rPr lang="id-ID" sz="2000" b="0" i="1" u="none" strike="noStrike">
                          <a:solidFill>
                            <a:srgbClr val="000000"/>
                          </a:solidFill>
                          <a:latin typeface="Calibri"/>
                        </a:rPr>
                        <a:t>Des</a:t>
                      </a:r>
                    </a:p>
                  </a:txBody>
                  <a:tcPr marL="9525" marR="9525" marT="9525" marB="0" anchor="ctr"/>
                </a:tc>
              </a:tr>
              <a:tr h="370840">
                <a:tc>
                  <a:txBody>
                    <a:bodyPr/>
                    <a:lstStyle/>
                    <a:p>
                      <a:pPr algn="ctr" fontAlgn="t"/>
                      <a:r>
                        <a:rPr lang="id-ID" sz="2000" b="0" i="0" u="none" strike="noStrike">
                          <a:solidFill>
                            <a:srgbClr val="000000"/>
                          </a:solidFill>
                          <a:latin typeface="Calibri"/>
                        </a:rPr>
                        <a:t>8</a:t>
                      </a:r>
                    </a:p>
                  </a:txBody>
                  <a:tcPr marL="9525" marR="9525" marT="9525" marB="0"/>
                </a:tc>
                <a:tc>
                  <a:txBody>
                    <a:bodyPr/>
                    <a:lstStyle/>
                    <a:p>
                      <a:pPr algn="l" fontAlgn="t"/>
                      <a:r>
                        <a:rPr lang="id-ID" sz="2000" b="0" i="0" u="none" strike="noStrike" dirty="0">
                          <a:solidFill>
                            <a:srgbClr val="000000"/>
                          </a:solidFill>
                          <a:latin typeface="Calibri"/>
                        </a:rPr>
                        <a:t>Pengesahan Juknis Pengendalian Gratifikasi di RSUP Dr. Sardjito oleh Direktur Utama</a:t>
                      </a:r>
                    </a:p>
                  </a:txBody>
                  <a:tcPr marL="9525" marR="9525" marT="9525" marB="0"/>
                </a:tc>
                <a:tc>
                  <a:txBody>
                    <a:bodyPr/>
                    <a:lstStyle/>
                    <a:p>
                      <a:pPr algn="ctr" fontAlgn="ctr"/>
                      <a:r>
                        <a:rPr lang="id-ID" sz="2000" b="0" i="0" u="none" strike="noStrike" dirty="0" smtClean="0">
                          <a:solidFill>
                            <a:srgbClr val="FF0000"/>
                          </a:solidFill>
                          <a:latin typeface="Calibri"/>
                        </a:rPr>
                        <a:t>MG </a:t>
                      </a:r>
                      <a:r>
                        <a:rPr lang="id-ID" sz="2000" b="0" i="0" u="none" strike="noStrike" dirty="0">
                          <a:solidFill>
                            <a:srgbClr val="FF0000"/>
                          </a:solidFill>
                          <a:latin typeface="Calibri"/>
                        </a:rPr>
                        <a:t>I</a:t>
                      </a:r>
                    </a:p>
                  </a:txBody>
                  <a:tcPr marL="9525" marR="9525" marT="9525" marB="0" anchor="ctr"/>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ctr" fontAlgn="ctr"/>
                      <a:r>
                        <a:rPr lang="id-ID" sz="2000" b="0" i="0" u="none" strike="noStrike">
                          <a:solidFill>
                            <a:srgbClr val="FF0000"/>
                          </a:solidFill>
                          <a:latin typeface="Calibri"/>
                        </a:rPr>
                        <a:t> </a:t>
                      </a:r>
                    </a:p>
                  </a:txBody>
                  <a:tcPr marL="9525" marR="9525" marT="9525" marB="0" anchor="ctr"/>
                </a:tc>
                <a:tc>
                  <a:txBody>
                    <a:bodyPr/>
                    <a:lstStyle/>
                    <a:p>
                      <a:pPr algn="ctr" fontAlgn="ctr"/>
                      <a:r>
                        <a:rPr lang="id-ID" sz="2000" b="0" i="0" u="none" strike="noStrike">
                          <a:solidFill>
                            <a:srgbClr val="FF0000"/>
                          </a:solidFill>
                          <a:latin typeface="Calibri"/>
                        </a:rPr>
                        <a:t> </a:t>
                      </a:r>
                    </a:p>
                  </a:txBody>
                  <a:tcPr marL="9525" marR="9525" marT="9525" marB="0" anchor="ctr"/>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l" fontAlgn="b"/>
                      <a:r>
                        <a:rPr lang="id-ID" sz="2000" b="0" i="0" u="none" strike="noStrike" dirty="0">
                          <a:solidFill>
                            <a:srgbClr val="FF0000"/>
                          </a:solidFill>
                          <a:latin typeface="Calibri"/>
                        </a:rPr>
                        <a:t> </a:t>
                      </a:r>
                    </a:p>
                  </a:txBody>
                  <a:tcPr marL="9525" marR="9525" marT="9525" marB="0" anchor="b"/>
                </a:tc>
              </a:tr>
              <a:tr h="370840">
                <a:tc>
                  <a:txBody>
                    <a:bodyPr/>
                    <a:lstStyle/>
                    <a:p>
                      <a:pPr algn="ctr" fontAlgn="t"/>
                      <a:r>
                        <a:rPr lang="id-ID" sz="2000" b="0" i="0" u="none" strike="noStrike">
                          <a:solidFill>
                            <a:srgbClr val="000000"/>
                          </a:solidFill>
                          <a:latin typeface="Calibri"/>
                        </a:rPr>
                        <a:t>9</a:t>
                      </a:r>
                    </a:p>
                  </a:txBody>
                  <a:tcPr marL="9525" marR="9525" marT="9525" marB="0"/>
                </a:tc>
                <a:tc>
                  <a:txBody>
                    <a:bodyPr/>
                    <a:lstStyle/>
                    <a:p>
                      <a:pPr algn="l" fontAlgn="b"/>
                      <a:r>
                        <a:rPr lang="id-ID" sz="2000" b="0" i="0" u="none" strike="noStrike" dirty="0">
                          <a:solidFill>
                            <a:srgbClr val="000000"/>
                          </a:solidFill>
                          <a:latin typeface="Calibri"/>
                        </a:rPr>
                        <a:t>Mapping data peningkatan kompetensi dokter, contoh : PIT.</a:t>
                      </a:r>
                    </a:p>
                  </a:txBody>
                  <a:tcPr marL="9525" marR="9525" marT="9525" marB="0" anchor="b"/>
                </a:tc>
                <a:tc>
                  <a:txBody>
                    <a:bodyPr/>
                    <a:lstStyle/>
                    <a:p>
                      <a:pPr algn="ctr" fontAlgn="ctr"/>
                      <a:r>
                        <a:rPr lang="id-ID" sz="2000" b="0" i="0" u="none" strike="noStrike">
                          <a:solidFill>
                            <a:srgbClr val="FF0000"/>
                          </a:solidFill>
                          <a:latin typeface="Calibri"/>
                        </a:rPr>
                        <a:t> </a:t>
                      </a:r>
                    </a:p>
                  </a:txBody>
                  <a:tcPr marL="9525" marR="9525" marT="9525" marB="0" anchor="ctr"/>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ctr" fontAlgn="ctr"/>
                      <a:r>
                        <a:rPr lang="id-ID" sz="2000" b="0" i="0" u="none" strike="noStrike">
                          <a:solidFill>
                            <a:srgbClr val="FF0000"/>
                          </a:solidFill>
                          <a:latin typeface="Calibri"/>
                        </a:rPr>
                        <a:t> </a:t>
                      </a:r>
                    </a:p>
                  </a:txBody>
                  <a:tcPr marL="9525" marR="9525" marT="9525" marB="0" anchor="ctr"/>
                </a:tc>
                <a:tc>
                  <a:txBody>
                    <a:bodyPr/>
                    <a:lstStyle/>
                    <a:p>
                      <a:pPr algn="l" fontAlgn="b"/>
                      <a:r>
                        <a:rPr lang="id-ID" sz="2000" b="0" i="0" u="none" strike="noStrike">
                          <a:solidFill>
                            <a:srgbClr val="FF0000"/>
                          </a:solidFill>
                          <a:latin typeface="Calibri"/>
                        </a:rPr>
                        <a:t> </a:t>
                      </a:r>
                    </a:p>
                  </a:txBody>
                  <a:tcPr marL="9525" marR="9525" marT="9525" marB="0" anchor="b"/>
                </a:tc>
              </a:tr>
              <a:tr h="370840">
                <a:tc>
                  <a:txBody>
                    <a:bodyPr/>
                    <a:lstStyle/>
                    <a:p>
                      <a:pPr algn="ctr" fontAlgn="t"/>
                      <a:r>
                        <a:rPr lang="id-ID" sz="2000" b="0" i="0" u="none" strike="noStrike">
                          <a:solidFill>
                            <a:srgbClr val="000000"/>
                          </a:solidFill>
                          <a:latin typeface="Calibri"/>
                        </a:rPr>
                        <a:t>10</a:t>
                      </a:r>
                    </a:p>
                  </a:txBody>
                  <a:tcPr marL="9525" marR="9525" marT="9525" marB="0"/>
                </a:tc>
                <a:tc>
                  <a:txBody>
                    <a:bodyPr/>
                    <a:lstStyle/>
                    <a:p>
                      <a:pPr algn="l" fontAlgn="t"/>
                      <a:r>
                        <a:rPr lang="id-ID" sz="2000" b="0" i="0" u="none" strike="noStrike" dirty="0">
                          <a:solidFill>
                            <a:srgbClr val="000000"/>
                          </a:solidFill>
                          <a:latin typeface="Calibri"/>
                        </a:rPr>
                        <a:t>Rapat Rutin Tim Pengendali Gratifikasi RSUP Dr. Sardjito</a:t>
                      </a:r>
                    </a:p>
                  </a:txBody>
                  <a:tcPr marL="9525" marR="9525" marT="9525" marB="0"/>
                </a:tc>
                <a:tc>
                  <a:txBody>
                    <a:bodyPr/>
                    <a:lstStyle/>
                    <a:p>
                      <a:pPr algn="ctr" fontAlgn="b"/>
                      <a:r>
                        <a:rPr lang="id-ID" sz="2000" b="0" i="0" u="none" strike="noStrike" dirty="0" smtClean="0">
                          <a:solidFill>
                            <a:srgbClr val="FF0000"/>
                          </a:solidFill>
                          <a:latin typeface="Calibri"/>
                        </a:rPr>
                        <a:t>MG </a:t>
                      </a:r>
                      <a:r>
                        <a:rPr lang="id-ID" sz="2000" b="0" i="0" u="none" strike="noStrike" dirty="0">
                          <a:solidFill>
                            <a:srgbClr val="FF0000"/>
                          </a:solidFill>
                          <a:latin typeface="Calibri"/>
                        </a:rPr>
                        <a:t>I</a:t>
                      </a:r>
                    </a:p>
                  </a:txBody>
                  <a:tcPr marL="9525" marR="9525" marT="9525" marB="0" anchor="b"/>
                </a:tc>
                <a:tc>
                  <a:txBody>
                    <a:bodyPr/>
                    <a:lstStyle/>
                    <a:p>
                      <a:pPr algn="ctr" fontAlgn="b"/>
                      <a:r>
                        <a:rPr lang="id-ID" sz="2000" b="0" i="0" u="none" strike="noStrike" dirty="0" smtClean="0">
                          <a:solidFill>
                            <a:srgbClr val="FF0000"/>
                          </a:solidFill>
                          <a:latin typeface="Calibri"/>
                        </a:rPr>
                        <a:t>MG </a:t>
                      </a:r>
                      <a:r>
                        <a:rPr lang="id-ID" sz="2000" b="0" i="0" u="none" strike="noStrike" dirty="0">
                          <a:solidFill>
                            <a:srgbClr val="FF0000"/>
                          </a:solidFill>
                          <a:latin typeface="Calibri"/>
                        </a:rPr>
                        <a:t>I</a:t>
                      </a:r>
                    </a:p>
                  </a:txBody>
                  <a:tcPr marL="9525" marR="9525" marT="9525" marB="0" anchor="b"/>
                </a:tc>
                <a:tc>
                  <a:txBody>
                    <a:bodyPr/>
                    <a:lstStyle/>
                    <a:p>
                      <a:pPr algn="ctr" fontAlgn="b"/>
                      <a:r>
                        <a:rPr lang="id-ID" sz="2000" b="0" i="0" u="none" strike="noStrike" dirty="0" smtClean="0">
                          <a:solidFill>
                            <a:srgbClr val="FF0000"/>
                          </a:solidFill>
                          <a:latin typeface="Calibri"/>
                        </a:rPr>
                        <a:t>MG</a:t>
                      </a:r>
                      <a:r>
                        <a:rPr lang="id-ID" sz="2000" b="0" i="0" u="none" strike="noStrike" baseline="0" dirty="0" smtClean="0">
                          <a:solidFill>
                            <a:srgbClr val="FF0000"/>
                          </a:solidFill>
                          <a:latin typeface="Calibri"/>
                        </a:rPr>
                        <a:t> </a:t>
                      </a:r>
                      <a:r>
                        <a:rPr lang="id-ID" sz="2000" b="0" i="0" u="none" strike="noStrike" dirty="0" smtClean="0">
                          <a:solidFill>
                            <a:srgbClr val="FF0000"/>
                          </a:solidFill>
                          <a:latin typeface="Calibri"/>
                        </a:rPr>
                        <a:t>I</a:t>
                      </a:r>
                      <a:endParaRPr lang="id-ID" sz="2000" b="0" i="0" u="none" strike="noStrike" dirty="0">
                        <a:solidFill>
                          <a:srgbClr val="FF0000"/>
                        </a:solidFill>
                        <a:latin typeface="Calibri"/>
                      </a:endParaRPr>
                    </a:p>
                  </a:txBody>
                  <a:tcPr marL="9525" marR="9525" marT="9525" marB="0" anchor="b"/>
                </a:tc>
                <a:tc>
                  <a:txBody>
                    <a:bodyPr/>
                    <a:lstStyle/>
                    <a:p>
                      <a:pPr algn="ctr" fontAlgn="b"/>
                      <a:r>
                        <a:rPr lang="id-ID" sz="2000" b="0" i="0" u="none" strike="noStrike" dirty="0" smtClean="0">
                          <a:solidFill>
                            <a:srgbClr val="FF0000"/>
                          </a:solidFill>
                          <a:latin typeface="Calibri"/>
                        </a:rPr>
                        <a:t>MG </a:t>
                      </a:r>
                      <a:r>
                        <a:rPr lang="id-ID" sz="2000" b="0" i="0" u="none" strike="noStrike" dirty="0">
                          <a:solidFill>
                            <a:srgbClr val="FF0000"/>
                          </a:solidFill>
                          <a:latin typeface="Calibri"/>
                        </a:rPr>
                        <a:t>I</a:t>
                      </a:r>
                    </a:p>
                  </a:txBody>
                  <a:tcPr marL="9525" marR="9525" marT="9525" marB="0" anchor="b"/>
                </a:tc>
                <a:tc>
                  <a:txBody>
                    <a:bodyPr/>
                    <a:lstStyle/>
                    <a:p>
                      <a:pPr algn="ctr" fontAlgn="b"/>
                      <a:r>
                        <a:rPr lang="id-ID" sz="2000" b="0" i="0" u="none" strike="noStrike" dirty="0" smtClean="0">
                          <a:solidFill>
                            <a:srgbClr val="FF0000"/>
                          </a:solidFill>
                          <a:latin typeface="Calibri"/>
                        </a:rPr>
                        <a:t>MG </a:t>
                      </a:r>
                      <a:r>
                        <a:rPr lang="id-ID" sz="2000" b="0" i="0" u="none" strike="noStrike" dirty="0">
                          <a:solidFill>
                            <a:srgbClr val="FF0000"/>
                          </a:solidFill>
                          <a:latin typeface="Calibri"/>
                        </a:rPr>
                        <a:t>I</a:t>
                      </a:r>
                    </a:p>
                  </a:txBody>
                  <a:tcPr marL="9525" marR="9525" marT="9525" marB="0" anchor="b"/>
                </a:tc>
                <a:tc>
                  <a:txBody>
                    <a:bodyPr/>
                    <a:lstStyle/>
                    <a:p>
                      <a:pPr algn="ctr" fontAlgn="b"/>
                      <a:r>
                        <a:rPr lang="id-ID" sz="2000" b="0" i="0" u="none" strike="noStrike" dirty="0" smtClean="0">
                          <a:solidFill>
                            <a:srgbClr val="FF0000"/>
                          </a:solidFill>
                          <a:latin typeface="Calibri"/>
                        </a:rPr>
                        <a:t>MG </a:t>
                      </a:r>
                      <a:r>
                        <a:rPr lang="id-ID" sz="2000" b="0" i="0" u="none" strike="noStrike" dirty="0">
                          <a:solidFill>
                            <a:srgbClr val="FF0000"/>
                          </a:solidFill>
                          <a:latin typeface="Calibri"/>
                        </a:rPr>
                        <a:t>I</a:t>
                      </a:r>
                    </a:p>
                  </a:txBody>
                  <a:tcPr marL="9525" marR="9525" marT="9525" marB="0" anchor="b"/>
                </a:tc>
              </a:tr>
              <a:tr h="370840">
                <a:tc>
                  <a:txBody>
                    <a:bodyPr/>
                    <a:lstStyle/>
                    <a:p>
                      <a:pPr algn="ctr" fontAlgn="t"/>
                      <a:r>
                        <a:rPr lang="id-ID" sz="2000" b="0" i="0" u="none" strike="noStrike" dirty="0" smtClean="0">
                          <a:solidFill>
                            <a:srgbClr val="000000"/>
                          </a:solidFill>
                          <a:latin typeface="Calibri"/>
                        </a:rPr>
                        <a:t>11</a:t>
                      </a:r>
                      <a:endParaRPr lang="id-ID" sz="2000" b="0" i="0" u="none" strike="noStrike" dirty="0">
                        <a:solidFill>
                          <a:srgbClr val="000000"/>
                        </a:solidFill>
                        <a:latin typeface="Calibri"/>
                      </a:endParaRPr>
                    </a:p>
                  </a:txBody>
                  <a:tcPr marL="9525" marR="9525" marT="9525" marB="0"/>
                </a:tc>
                <a:tc>
                  <a:txBody>
                    <a:bodyPr/>
                    <a:lstStyle/>
                    <a:p>
                      <a:pPr algn="l" fontAlgn="b"/>
                      <a:r>
                        <a:rPr lang="id-ID" sz="2000" b="0" i="0" u="none" strike="noStrike" dirty="0" smtClean="0">
                          <a:solidFill>
                            <a:srgbClr val="000000"/>
                          </a:solidFill>
                          <a:latin typeface="Calibri"/>
                        </a:rPr>
                        <a:t>Pendampingan RSUP Dr. Sardjito menuju Wilayah Bebas dari Korupsi</a:t>
                      </a:r>
                      <a:r>
                        <a:rPr lang="id-ID" sz="2000" b="0" i="0" u="none" strike="noStrike" baseline="0" dirty="0" smtClean="0">
                          <a:solidFill>
                            <a:srgbClr val="000000"/>
                          </a:solidFill>
                          <a:latin typeface="Calibri"/>
                        </a:rPr>
                        <a:t> (WBK)</a:t>
                      </a:r>
                      <a:endParaRPr lang="id-ID" sz="2000" b="0" i="0" u="none" strike="noStrike" dirty="0">
                        <a:solidFill>
                          <a:srgbClr val="000000"/>
                        </a:solidFill>
                        <a:latin typeface="Calibri"/>
                      </a:endParaRPr>
                    </a:p>
                  </a:txBody>
                  <a:tcPr marL="9525" marR="9525" marT="9525" marB="0" anchor="b"/>
                </a:tc>
                <a:tc>
                  <a:txBody>
                    <a:bodyPr/>
                    <a:lstStyle/>
                    <a:p>
                      <a:pPr algn="ctr" fontAlgn="ctr"/>
                      <a:endParaRPr lang="id-ID" sz="2000" b="0" i="0" u="none" strike="noStrike" dirty="0">
                        <a:solidFill>
                          <a:srgbClr val="FF0000"/>
                        </a:solidFill>
                        <a:latin typeface="Calibri"/>
                      </a:endParaRPr>
                    </a:p>
                  </a:txBody>
                  <a:tcPr marL="9525" marR="9525" marT="9525" marB="0" anchor="ctr"/>
                </a:tc>
                <a:tc>
                  <a:txBody>
                    <a:bodyPr/>
                    <a:lstStyle/>
                    <a:p>
                      <a:pPr algn="ctr" fontAlgn="ctr"/>
                      <a:endParaRPr lang="id-ID" sz="2000" b="0" i="0" u="none" strike="noStrike" dirty="0">
                        <a:solidFill>
                          <a:srgbClr val="FF0000"/>
                        </a:solidFill>
                        <a:latin typeface="Calibri"/>
                      </a:endParaRPr>
                    </a:p>
                  </a:txBody>
                  <a:tcPr marL="9525" marR="9525" marT="9525" marB="0" anchor="ctr"/>
                </a:tc>
                <a:tc>
                  <a:txBody>
                    <a:bodyPr/>
                    <a:lstStyle/>
                    <a:p>
                      <a:pPr algn="ctr" fontAlgn="ctr"/>
                      <a:endParaRPr lang="id-ID" sz="2000" b="0" i="0" u="none" strike="noStrike" dirty="0">
                        <a:solidFill>
                          <a:srgbClr val="FF0000"/>
                        </a:solidFill>
                        <a:latin typeface="Calibri"/>
                      </a:endParaRPr>
                    </a:p>
                  </a:txBody>
                  <a:tcPr marL="9525" marR="9525" marT="9525" marB="0" anchor="ctr"/>
                </a:tc>
                <a:tc>
                  <a:txBody>
                    <a:bodyPr/>
                    <a:lstStyle/>
                    <a:p>
                      <a:pPr algn="ctr" fontAlgn="ctr"/>
                      <a:endParaRPr lang="id-ID" sz="2000" b="0" i="0" u="none" strike="noStrike" dirty="0">
                        <a:solidFill>
                          <a:srgbClr val="FF0000"/>
                        </a:solidFill>
                        <a:latin typeface="Calibri"/>
                      </a:endParaRPr>
                    </a:p>
                  </a:txBody>
                  <a:tcPr marL="9525" marR="9525" marT="9525" marB="0" anchor="ctr"/>
                </a:tc>
                <a:tc>
                  <a:txBody>
                    <a:bodyPr/>
                    <a:lstStyle/>
                    <a:p>
                      <a:pPr algn="ctr" fontAlgn="ctr"/>
                      <a:r>
                        <a:rPr lang="id-ID" sz="2000" b="0" i="0" u="none" strike="noStrike" dirty="0" smtClean="0">
                          <a:solidFill>
                            <a:srgbClr val="FF0000"/>
                          </a:solidFill>
                          <a:latin typeface="Calibri"/>
                        </a:rPr>
                        <a:t>MG I</a:t>
                      </a:r>
                      <a:endParaRPr lang="id-ID" sz="2000" b="0" i="0" u="none" strike="noStrike" dirty="0">
                        <a:solidFill>
                          <a:srgbClr val="FF0000"/>
                        </a:solidFill>
                        <a:latin typeface="Calibri"/>
                      </a:endParaRPr>
                    </a:p>
                  </a:txBody>
                  <a:tcPr marL="9525" marR="9525" marT="9525" marB="0" anchor="ctr"/>
                </a:tc>
                <a:tc>
                  <a:txBody>
                    <a:bodyPr/>
                    <a:lstStyle/>
                    <a:p>
                      <a:pPr algn="l" fontAlgn="b"/>
                      <a:endParaRPr lang="id-ID" sz="2000" b="0" i="0" u="none" strike="noStrike" dirty="0">
                        <a:solidFill>
                          <a:srgbClr val="FF0000"/>
                        </a:solidFill>
                        <a:latin typeface="Calibri"/>
                      </a:endParaRPr>
                    </a:p>
                  </a:txBody>
                  <a:tcPr marL="9525" marR="9525" marT="9525" marB="0" anchor="b"/>
                </a:tc>
              </a:tr>
              <a:tr h="370840">
                <a:tc>
                  <a:txBody>
                    <a:bodyPr/>
                    <a:lstStyle/>
                    <a:p>
                      <a:pPr algn="ctr" fontAlgn="t"/>
                      <a:r>
                        <a:rPr lang="id-ID" sz="2000" b="0" i="0" u="none" strike="noStrike" dirty="0" smtClean="0">
                          <a:solidFill>
                            <a:srgbClr val="000000"/>
                          </a:solidFill>
                          <a:latin typeface="Calibri"/>
                        </a:rPr>
                        <a:t>12</a:t>
                      </a:r>
                      <a:endParaRPr lang="id-ID" sz="2000" b="0" i="0" u="none" strike="noStrike" dirty="0">
                        <a:solidFill>
                          <a:srgbClr val="000000"/>
                        </a:solidFill>
                        <a:latin typeface="Calibri"/>
                      </a:endParaRPr>
                    </a:p>
                  </a:txBody>
                  <a:tcPr marL="9525" marR="9525" marT="9525" marB="0"/>
                </a:tc>
                <a:tc>
                  <a:txBody>
                    <a:bodyPr/>
                    <a:lstStyle/>
                    <a:p>
                      <a:pPr algn="l" fontAlgn="t"/>
                      <a:r>
                        <a:rPr lang="id-ID" sz="2000" b="0" i="0" u="none" strike="noStrike" dirty="0">
                          <a:solidFill>
                            <a:srgbClr val="000000"/>
                          </a:solidFill>
                          <a:latin typeface="Calibri"/>
                        </a:rPr>
                        <a:t>Pekan Anti Korupsi dan Gratifikasi di RSUP Dr. Sardjito </a:t>
                      </a:r>
                    </a:p>
                  </a:txBody>
                  <a:tcPr marL="9525" marR="9525" marT="9525" marB="0"/>
                </a:tc>
                <a:tc>
                  <a:txBody>
                    <a:bodyPr/>
                    <a:lstStyle/>
                    <a:p>
                      <a:pPr algn="ctr" fontAlgn="b"/>
                      <a:r>
                        <a:rPr lang="id-ID" sz="2000" b="0" i="0" u="none" strike="noStrike" dirty="0">
                          <a:solidFill>
                            <a:srgbClr val="FF0000"/>
                          </a:solidFill>
                          <a:latin typeface="Calibri"/>
                        </a:rPr>
                        <a:t> </a:t>
                      </a:r>
                    </a:p>
                  </a:txBody>
                  <a:tcPr marL="9525" marR="9525" marT="9525" marB="0" anchor="b"/>
                </a:tc>
                <a:tc>
                  <a:txBody>
                    <a:bodyPr/>
                    <a:lstStyle/>
                    <a:p>
                      <a:pPr algn="ctr" fontAlgn="b"/>
                      <a:r>
                        <a:rPr lang="id-ID" sz="2000" b="0" i="0" u="none" strike="noStrike" dirty="0">
                          <a:solidFill>
                            <a:srgbClr val="FF0000"/>
                          </a:solidFill>
                          <a:latin typeface="Calibri"/>
                        </a:rPr>
                        <a:t> </a:t>
                      </a:r>
                    </a:p>
                  </a:txBody>
                  <a:tcPr marL="9525" marR="9525" marT="9525" marB="0" anchor="b"/>
                </a:tc>
                <a:tc>
                  <a:txBody>
                    <a:bodyPr/>
                    <a:lstStyle/>
                    <a:p>
                      <a:pPr algn="ctr" fontAlgn="b"/>
                      <a:r>
                        <a:rPr lang="id-ID" sz="2000" b="0" i="0" u="none" strike="noStrike" dirty="0">
                          <a:solidFill>
                            <a:srgbClr val="FF0000"/>
                          </a:solidFill>
                          <a:latin typeface="Calibri"/>
                        </a:rPr>
                        <a:t> </a:t>
                      </a:r>
                    </a:p>
                  </a:txBody>
                  <a:tcPr marL="9525" marR="9525" marT="9525" marB="0" anchor="b"/>
                </a:tc>
                <a:tc>
                  <a:txBody>
                    <a:bodyPr/>
                    <a:lstStyle/>
                    <a:p>
                      <a:pPr algn="ctr" fontAlgn="b"/>
                      <a:r>
                        <a:rPr lang="id-ID" sz="2000" b="0" i="0" u="none" strike="noStrike" dirty="0">
                          <a:solidFill>
                            <a:srgbClr val="FF0000"/>
                          </a:solidFill>
                          <a:latin typeface="Calibri"/>
                        </a:rPr>
                        <a:t> </a:t>
                      </a:r>
                    </a:p>
                  </a:txBody>
                  <a:tcPr marL="9525" marR="9525" marT="9525" marB="0" anchor="b"/>
                </a:tc>
                <a:tc>
                  <a:txBody>
                    <a:bodyPr/>
                    <a:lstStyle/>
                    <a:p>
                      <a:pPr algn="ctr" fontAlgn="b"/>
                      <a:r>
                        <a:rPr lang="id-ID" sz="2000" b="0" i="0" u="none" strike="noStrike" dirty="0">
                          <a:solidFill>
                            <a:srgbClr val="FF0000"/>
                          </a:solidFill>
                          <a:latin typeface="Calibri"/>
                        </a:rPr>
                        <a:t> </a:t>
                      </a:r>
                    </a:p>
                  </a:txBody>
                  <a:tcPr marL="9525" marR="9525" marT="9525" marB="0" anchor="b"/>
                </a:tc>
                <a:tc>
                  <a:txBody>
                    <a:bodyPr/>
                    <a:lstStyle/>
                    <a:p>
                      <a:pPr algn="ctr" fontAlgn="b"/>
                      <a:r>
                        <a:rPr lang="id-ID" sz="1800" b="0" i="0" u="none" strike="noStrike" dirty="0">
                          <a:solidFill>
                            <a:srgbClr val="FF0000"/>
                          </a:solidFill>
                          <a:latin typeface="Calibri"/>
                        </a:rPr>
                        <a:t>7 - 12</a:t>
                      </a:r>
                    </a:p>
                  </a:txBody>
                  <a:tcPr marL="9525" marR="9525" marT="9525" marB="0" anchor="b"/>
                </a:tc>
              </a:tr>
              <a:tr h="370840">
                <a:tc>
                  <a:txBody>
                    <a:bodyPr/>
                    <a:lstStyle/>
                    <a:p>
                      <a:pPr algn="ctr" fontAlgn="t"/>
                      <a:r>
                        <a:rPr lang="id-ID" sz="2000" b="0" i="0" u="none" strike="noStrike" dirty="0" smtClean="0">
                          <a:solidFill>
                            <a:srgbClr val="000000"/>
                          </a:solidFill>
                          <a:latin typeface="Calibri"/>
                        </a:rPr>
                        <a:t>13</a:t>
                      </a:r>
                      <a:endParaRPr lang="id-ID" sz="2000" b="0" i="0" u="none" strike="noStrike" dirty="0">
                        <a:solidFill>
                          <a:srgbClr val="000000"/>
                        </a:solidFill>
                        <a:latin typeface="Calibri"/>
                      </a:endParaRPr>
                    </a:p>
                  </a:txBody>
                  <a:tcPr marL="9525" marR="9525" marT="9525" marB="0"/>
                </a:tc>
                <a:tc>
                  <a:txBody>
                    <a:bodyPr/>
                    <a:lstStyle/>
                    <a:p>
                      <a:pPr algn="l" fontAlgn="b"/>
                      <a:r>
                        <a:rPr lang="id-ID" sz="2000" b="0" i="0" u="none" strike="noStrike" dirty="0">
                          <a:solidFill>
                            <a:srgbClr val="000000"/>
                          </a:solidFill>
                          <a:latin typeface="Calibri"/>
                        </a:rPr>
                        <a:t>Penyusunan Laporan Kegiatan Tim Pengendalian Gratifikasi RSS</a:t>
                      </a:r>
                    </a:p>
                  </a:txBody>
                  <a:tcPr marL="9525" marR="9525" marT="9525" marB="0" anchor="b"/>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ctr" fontAlgn="ctr"/>
                      <a:r>
                        <a:rPr lang="id-ID" sz="2000" b="0" i="0" u="none" strike="noStrike" dirty="0">
                          <a:solidFill>
                            <a:srgbClr val="FF0000"/>
                          </a:solidFill>
                          <a:latin typeface="Calibri"/>
                        </a:rPr>
                        <a:t> </a:t>
                      </a:r>
                    </a:p>
                  </a:txBody>
                  <a:tcPr marL="9525" marR="9525" marT="9525" marB="0" anchor="ctr"/>
                </a:tc>
                <a:tc>
                  <a:txBody>
                    <a:bodyPr/>
                    <a:lstStyle/>
                    <a:p>
                      <a:pPr algn="l" fontAlgn="b"/>
                      <a:r>
                        <a:rPr lang="id-ID" sz="2000" b="0" i="0" u="none" strike="noStrike" dirty="0" smtClean="0">
                          <a:solidFill>
                            <a:srgbClr val="FF0000"/>
                          </a:solidFill>
                          <a:latin typeface="Calibri"/>
                        </a:rPr>
                        <a:t>MG </a:t>
                      </a:r>
                      <a:r>
                        <a:rPr lang="id-ID" sz="2000" b="0" i="0" u="none" strike="noStrike" dirty="0">
                          <a:solidFill>
                            <a:srgbClr val="FF0000"/>
                          </a:solidFill>
                          <a:latin typeface="Calibri"/>
                        </a:rPr>
                        <a:t>III</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38138"/>
            <a:ext cx="8229600" cy="881062"/>
          </a:xfrm>
        </p:spPr>
        <p:txBody>
          <a:bodyPr/>
          <a:lstStyle/>
          <a:p>
            <a:r>
              <a:rPr lang="en-US" sz="3600" smtClean="0">
                <a:ea typeface="Century Gothic" pitchFamily="34" charset="0"/>
                <a:cs typeface="Century Gothic" pitchFamily="34" charset="0"/>
              </a:rPr>
              <a:t>Penataan Tatalaksana</a:t>
            </a:r>
          </a:p>
        </p:txBody>
      </p:sp>
      <p:sp>
        <p:nvSpPr>
          <p:cNvPr id="4" name="Footer Placeholder 3"/>
          <p:cNvSpPr>
            <a:spLocks noGrp="1"/>
          </p:cNvSpPr>
          <p:nvPr>
            <p:ph type="ftr" sz="quarter" idx="11"/>
          </p:nvPr>
        </p:nvSpPr>
        <p:spPr/>
        <p:txBody>
          <a:bodyPr/>
          <a:lstStyle/>
          <a:p>
            <a:pPr>
              <a:defRPr/>
            </a:pPr>
            <a:endParaRPr lang="en-US"/>
          </a:p>
        </p:txBody>
      </p:sp>
      <p:sp>
        <p:nvSpPr>
          <p:cNvPr id="30725"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32E54DA0-C27B-4CE3-898B-AC860688ABA1}" type="slidenum">
              <a:rPr lang="en-US" smtClean="0"/>
              <a:pPr fontAlgn="base">
                <a:spcBef>
                  <a:spcPct val="0"/>
                </a:spcBef>
                <a:spcAft>
                  <a:spcPct val="0"/>
                </a:spcAft>
                <a:defRPr/>
              </a:pPr>
              <a:t>70</a:t>
            </a:fld>
            <a:endParaRPr lang="en-US" smtClean="0"/>
          </a:p>
        </p:txBody>
      </p:sp>
      <p:graphicFrame>
        <p:nvGraphicFramePr>
          <p:cNvPr id="3" name="Diagram 2"/>
          <p:cNvGraphicFramePr/>
          <p:nvPr/>
        </p:nvGraphicFramePr>
        <p:xfrm>
          <a:off x="762000" y="1066800"/>
          <a:ext cx="7696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77838" y="379413"/>
            <a:ext cx="8229600" cy="879475"/>
          </a:xfrm>
        </p:spPr>
        <p:txBody>
          <a:bodyPr/>
          <a:lstStyle/>
          <a:p>
            <a:r>
              <a:rPr lang="en-US" sz="3600" smtClean="0">
                <a:ea typeface="Century Gothic" pitchFamily="34" charset="0"/>
                <a:cs typeface="Century Gothic" pitchFamily="34" charset="0"/>
              </a:rPr>
              <a:t>Penataan Tatalaksana</a:t>
            </a:r>
          </a:p>
        </p:txBody>
      </p:sp>
      <p:sp>
        <p:nvSpPr>
          <p:cNvPr id="5" name="Footer Placeholder 4"/>
          <p:cNvSpPr>
            <a:spLocks noGrp="1"/>
          </p:cNvSpPr>
          <p:nvPr>
            <p:ph type="ftr" sz="quarter" idx="11"/>
          </p:nvPr>
        </p:nvSpPr>
        <p:spPr/>
        <p:txBody>
          <a:bodyPr/>
          <a:lstStyle/>
          <a:p>
            <a:pPr>
              <a:defRPr/>
            </a:pPr>
            <a:endParaRPr lang="en-US"/>
          </a:p>
        </p:txBody>
      </p:sp>
      <p:sp>
        <p:nvSpPr>
          <p:cNvPr id="31749" name="Slide Number Placeholder 5"/>
          <p:cNvSpPr>
            <a:spLocks noGrp="1"/>
          </p:cNvSpPr>
          <p:nvPr>
            <p:ph type="sldNum" sz="quarter" idx="12"/>
          </p:nvPr>
        </p:nvSpPr>
        <p:spPr bwMode="auto">
          <a:ln>
            <a:miter lim="800000"/>
            <a:headEnd/>
            <a:tailEnd/>
          </a:ln>
        </p:spPr>
        <p:txBody>
          <a:bodyPr/>
          <a:lstStyle/>
          <a:p>
            <a:pPr fontAlgn="base">
              <a:spcBef>
                <a:spcPct val="0"/>
              </a:spcBef>
              <a:spcAft>
                <a:spcPct val="0"/>
              </a:spcAft>
              <a:defRPr/>
            </a:pPr>
            <a:fld id="{9D3E5B43-60BC-4310-9A10-ADE8A8C67959}" type="slidenum">
              <a:rPr lang="en-US" smtClean="0"/>
              <a:pPr fontAlgn="base">
                <a:spcBef>
                  <a:spcPct val="0"/>
                </a:spcBef>
                <a:spcAft>
                  <a:spcPct val="0"/>
                </a:spcAft>
                <a:defRPr/>
              </a:pPr>
              <a:t>71</a:t>
            </a:fld>
            <a:endParaRPr lang="en-US" smtClean="0"/>
          </a:p>
        </p:txBody>
      </p:sp>
      <p:graphicFrame>
        <p:nvGraphicFramePr>
          <p:cNvPr id="3" name="Diagram 2"/>
          <p:cNvGraphicFramePr/>
          <p:nvPr/>
        </p:nvGraphicFramePr>
        <p:xfrm>
          <a:off x="1219200" y="1447800"/>
          <a:ext cx="6934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38138"/>
            <a:ext cx="8229600" cy="881062"/>
          </a:xfrm>
        </p:spPr>
        <p:txBody>
          <a:bodyPr>
            <a:normAutofit fontScale="90000"/>
          </a:bodyPr>
          <a:lstStyle/>
          <a:p>
            <a:r>
              <a:rPr lang="en-US" smtClean="0">
                <a:ea typeface="Century Gothic" pitchFamily="34" charset="0"/>
                <a:cs typeface="Century Gothic" pitchFamily="34" charset="0"/>
              </a:rPr>
              <a:t>Penataan Sistem Manajemen SDM</a:t>
            </a:r>
          </a:p>
        </p:txBody>
      </p:sp>
      <p:sp>
        <p:nvSpPr>
          <p:cNvPr id="4" name="Footer Placeholder 3"/>
          <p:cNvSpPr>
            <a:spLocks noGrp="1"/>
          </p:cNvSpPr>
          <p:nvPr>
            <p:ph type="ftr" sz="quarter" idx="11"/>
          </p:nvPr>
        </p:nvSpPr>
        <p:spPr/>
        <p:txBody>
          <a:bodyPr/>
          <a:lstStyle/>
          <a:p>
            <a:pPr>
              <a:defRPr/>
            </a:pPr>
            <a:endParaRPr lang="en-US"/>
          </a:p>
        </p:txBody>
      </p:sp>
      <p:sp>
        <p:nvSpPr>
          <p:cNvPr id="32773"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98C6F6C5-D708-426E-B12E-83F944EEA2F3}" type="slidenum">
              <a:rPr lang="en-US" smtClean="0"/>
              <a:pPr fontAlgn="base">
                <a:spcBef>
                  <a:spcPct val="0"/>
                </a:spcBef>
                <a:spcAft>
                  <a:spcPct val="0"/>
                </a:spcAft>
                <a:defRPr/>
              </a:pPr>
              <a:t>72</a:t>
            </a:fld>
            <a:endParaRPr lang="en-US" smtClean="0"/>
          </a:p>
        </p:txBody>
      </p:sp>
      <p:graphicFrame>
        <p:nvGraphicFramePr>
          <p:cNvPr id="3" name="Diagram 2"/>
          <p:cNvGraphicFramePr/>
          <p:nvPr/>
        </p:nvGraphicFramePr>
        <p:xfrm>
          <a:off x="762000" y="1295400"/>
          <a:ext cx="7696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38138"/>
            <a:ext cx="8229600" cy="881062"/>
          </a:xfrm>
        </p:spPr>
        <p:txBody>
          <a:bodyPr>
            <a:normAutofit fontScale="90000"/>
          </a:bodyPr>
          <a:lstStyle/>
          <a:p>
            <a:r>
              <a:rPr lang="en-US" smtClean="0">
                <a:ea typeface="Century Gothic" pitchFamily="34" charset="0"/>
                <a:cs typeface="Century Gothic" pitchFamily="34" charset="0"/>
              </a:rPr>
              <a:t>Penataan Sistem Manajemen SDM</a:t>
            </a:r>
          </a:p>
        </p:txBody>
      </p:sp>
      <p:sp>
        <p:nvSpPr>
          <p:cNvPr id="4" name="Footer Placeholder 3"/>
          <p:cNvSpPr>
            <a:spLocks noGrp="1"/>
          </p:cNvSpPr>
          <p:nvPr>
            <p:ph type="ftr" sz="quarter" idx="11"/>
          </p:nvPr>
        </p:nvSpPr>
        <p:spPr/>
        <p:txBody>
          <a:bodyPr/>
          <a:lstStyle/>
          <a:p>
            <a:pPr>
              <a:defRPr/>
            </a:pPr>
            <a:endParaRPr lang="en-US"/>
          </a:p>
        </p:txBody>
      </p:sp>
      <p:sp>
        <p:nvSpPr>
          <p:cNvPr id="33797"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BE324945-911F-4B50-86A1-C3FB7D24EB5F}" type="slidenum">
              <a:rPr lang="en-US" smtClean="0"/>
              <a:pPr fontAlgn="base">
                <a:spcBef>
                  <a:spcPct val="0"/>
                </a:spcBef>
                <a:spcAft>
                  <a:spcPct val="0"/>
                </a:spcAft>
                <a:defRPr/>
              </a:pPr>
              <a:t>73</a:t>
            </a:fld>
            <a:endParaRPr lang="en-US" smtClean="0"/>
          </a:p>
        </p:txBody>
      </p:sp>
      <p:graphicFrame>
        <p:nvGraphicFramePr>
          <p:cNvPr id="3" name="Diagram 2"/>
          <p:cNvGraphicFramePr/>
          <p:nvPr/>
        </p:nvGraphicFramePr>
        <p:xfrm>
          <a:off x="661212" y="1275244"/>
          <a:ext cx="7696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38138"/>
            <a:ext cx="8229600" cy="957262"/>
          </a:xfrm>
        </p:spPr>
        <p:txBody>
          <a:bodyPr/>
          <a:lstStyle/>
          <a:p>
            <a:r>
              <a:rPr lang="en-US" sz="4200" smtClean="0">
                <a:ea typeface="Century Gothic" pitchFamily="34" charset="0"/>
                <a:cs typeface="Century Gothic" pitchFamily="34" charset="0"/>
              </a:rPr>
              <a:t>Penguatan Akuntabilitas Kinerja</a:t>
            </a:r>
          </a:p>
        </p:txBody>
      </p:sp>
      <p:sp>
        <p:nvSpPr>
          <p:cNvPr id="5" name="Footer Placeholder 4"/>
          <p:cNvSpPr>
            <a:spLocks noGrp="1"/>
          </p:cNvSpPr>
          <p:nvPr>
            <p:ph type="ftr" sz="quarter" idx="11"/>
          </p:nvPr>
        </p:nvSpPr>
        <p:spPr/>
        <p:txBody>
          <a:bodyPr/>
          <a:lstStyle/>
          <a:p>
            <a:pPr>
              <a:defRPr/>
            </a:pPr>
            <a:endParaRPr lang="en-US"/>
          </a:p>
        </p:txBody>
      </p:sp>
      <p:sp>
        <p:nvSpPr>
          <p:cNvPr id="34821" name="Slide Number Placeholder 5"/>
          <p:cNvSpPr>
            <a:spLocks noGrp="1"/>
          </p:cNvSpPr>
          <p:nvPr>
            <p:ph type="sldNum" sz="quarter" idx="12"/>
          </p:nvPr>
        </p:nvSpPr>
        <p:spPr bwMode="auto">
          <a:ln>
            <a:miter lim="800000"/>
            <a:headEnd/>
            <a:tailEnd/>
          </a:ln>
        </p:spPr>
        <p:txBody>
          <a:bodyPr/>
          <a:lstStyle/>
          <a:p>
            <a:pPr fontAlgn="base">
              <a:spcBef>
                <a:spcPct val="0"/>
              </a:spcBef>
              <a:spcAft>
                <a:spcPct val="0"/>
              </a:spcAft>
              <a:defRPr/>
            </a:pPr>
            <a:fld id="{283492C0-652B-4C34-A0E5-4AC60D78263D}" type="slidenum">
              <a:rPr lang="en-US" smtClean="0"/>
              <a:pPr fontAlgn="base">
                <a:spcBef>
                  <a:spcPct val="0"/>
                </a:spcBef>
                <a:spcAft>
                  <a:spcPct val="0"/>
                </a:spcAft>
                <a:defRPr/>
              </a:pPr>
              <a:t>74</a:t>
            </a:fld>
            <a:endParaRPr lang="en-US" smtClean="0"/>
          </a:p>
        </p:txBody>
      </p:sp>
      <p:graphicFrame>
        <p:nvGraphicFramePr>
          <p:cNvPr id="3" name="Diagram 2"/>
          <p:cNvGraphicFramePr/>
          <p:nvPr/>
        </p:nvGraphicFramePr>
        <p:xfrm>
          <a:off x="627763" y="1451214"/>
          <a:ext cx="7696200" cy="4959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Century Gothic" pitchFamily="34" charset="0"/>
                <a:cs typeface="Century Gothic" pitchFamily="34" charset="0"/>
              </a:rPr>
              <a:t>Penguatan Pengawasan</a:t>
            </a:r>
          </a:p>
        </p:txBody>
      </p:sp>
      <p:sp>
        <p:nvSpPr>
          <p:cNvPr id="4" name="Footer Placeholder 3"/>
          <p:cNvSpPr>
            <a:spLocks noGrp="1"/>
          </p:cNvSpPr>
          <p:nvPr>
            <p:ph type="ftr" sz="quarter" idx="11"/>
          </p:nvPr>
        </p:nvSpPr>
        <p:spPr/>
        <p:txBody>
          <a:bodyPr/>
          <a:lstStyle/>
          <a:p>
            <a:pPr>
              <a:defRPr/>
            </a:pPr>
            <a:endParaRPr lang="en-US"/>
          </a:p>
        </p:txBody>
      </p:sp>
      <p:sp>
        <p:nvSpPr>
          <p:cNvPr id="35845"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829FAD98-5EA4-46CF-8C58-6C8693A6DE46}" type="slidenum">
              <a:rPr lang="en-US" smtClean="0"/>
              <a:pPr fontAlgn="base">
                <a:spcBef>
                  <a:spcPct val="0"/>
                </a:spcBef>
                <a:spcAft>
                  <a:spcPct val="0"/>
                </a:spcAft>
                <a:defRPr/>
              </a:pPr>
              <a:t>75</a:t>
            </a:fld>
            <a:endParaRPr lang="en-US" smtClean="0"/>
          </a:p>
        </p:txBody>
      </p:sp>
      <p:graphicFrame>
        <p:nvGraphicFramePr>
          <p:cNvPr id="3" name="Diagram 2"/>
          <p:cNvGraphicFramePr/>
          <p:nvPr/>
        </p:nvGraphicFramePr>
        <p:xfrm>
          <a:off x="457200" y="1447800"/>
          <a:ext cx="8305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ea typeface="Century Gothic" pitchFamily="34" charset="0"/>
                <a:cs typeface="Century Gothic" pitchFamily="34" charset="0"/>
              </a:rPr>
              <a:t>Penguatan Pengawasan</a:t>
            </a:r>
          </a:p>
        </p:txBody>
      </p:sp>
      <p:sp>
        <p:nvSpPr>
          <p:cNvPr id="4" name="Footer Placeholder 3"/>
          <p:cNvSpPr>
            <a:spLocks noGrp="1"/>
          </p:cNvSpPr>
          <p:nvPr>
            <p:ph type="ftr" sz="quarter" idx="11"/>
          </p:nvPr>
        </p:nvSpPr>
        <p:spPr/>
        <p:txBody>
          <a:bodyPr/>
          <a:lstStyle/>
          <a:p>
            <a:pPr>
              <a:defRPr/>
            </a:pPr>
            <a:endParaRPr lang="en-US"/>
          </a:p>
        </p:txBody>
      </p:sp>
      <p:sp>
        <p:nvSpPr>
          <p:cNvPr id="36869"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5880FDAE-F788-4673-9328-B204B44484A7}" type="slidenum">
              <a:rPr lang="en-US" smtClean="0"/>
              <a:pPr fontAlgn="base">
                <a:spcBef>
                  <a:spcPct val="0"/>
                </a:spcBef>
                <a:spcAft>
                  <a:spcPct val="0"/>
                </a:spcAft>
                <a:defRPr/>
              </a:pPr>
              <a:t>76</a:t>
            </a:fld>
            <a:endParaRPr lang="en-US" smtClean="0"/>
          </a:p>
        </p:txBody>
      </p:sp>
      <p:graphicFrame>
        <p:nvGraphicFramePr>
          <p:cNvPr id="3" name="Diagram 2"/>
          <p:cNvGraphicFramePr/>
          <p:nvPr/>
        </p:nvGraphicFramePr>
        <p:xfrm>
          <a:off x="457200" y="1447800"/>
          <a:ext cx="8305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38138"/>
            <a:ext cx="8229600" cy="957262"/>
          </a:xfrm>
        </p:spPr>
        <p:txBody>
          <a:bodyPr/>
          <a:lstStyle/>
          <a:p>
            <a:r>
              <a:rPr lang="en-US" sz="3600" smtClean="0">
                <a:ea typeface="Century Gothic" pitchFamily="34" charset="0"/>
                <a:cs typeface="Century Gothic" pitchFamily="34" charset="0"/>
              </a:rPr>
              <a:t>Peningkatan Kualitas Pelayanan Publik</a:t>
            </a:r>
          </a:p>
        </p:txBody>
      </p:sp>
      <p:sp>
        <p:nvSpPr>
          <p:cNvPr id="4" name="Footer Placeholder 3"/>
          <p:cNvSpPr>
            <a:spLocks noGrp="1"/>
          </p:cNvSpPr>
          <p:nvPr>
            <p:ph type="ftr" sz="quarter" idx="11"/>
          </p:nvPr>
        </p:nvSpPr>
        <p:spPr/>
        <p:txBody>
          <a:bodyPr/>
          <a:lstStyle/>
          <a:p>
            <a:pPr>
              <a:defRPr/>
            </a:pPr>
            <a:endParaRPr lang="en-US"/>
          </a:p>
        </p:txBody>
      </p:sp>
      <p:sp>
        <p:nvSpPr>
          <p:cNvPr id="37893"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2F4B286C-D093-4C3F-9CA4-09068E40A2FC}" type="slidenum">
              <a:rPr lang="en-US" smtClean="0"/>
              <a:pPr fontAlgn="base">
                <a:spcBef>
                  <a:spcPct val="0"/>
                </a:spcBef>
                <a:spcAft>
                  <a:spcPct val="0"/>
                </a:spcAft>
                <a:defRPr/>
              </a:pPr>
              <a:t>77</a:t>
            </a:fld>
            <a:endParaRPr lang="en-US" smtClean="0"/>
          </a:p>
        </p:txBody>
      </p:sp>
      <p:graphicFrame>
        <p:nvGraphicFramePr>
          <p:cNvPr id="3" name="Diagram 2"/>
          <p:cNvGraphicFramePr/>
          <p:nvPr/>
        </p:nvGraphicFramePr>
        <p:xfrm>
          <a:off x="762000" y="1295400"/>
          <a:ext cx="7848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838200" y="0"/>
            <a:ext cx="8305800" cy="790575"/>
          </a:xfrm>
        </p:spPr>
        <p:txBody>
          <a:bodyPr>
            <a:normAutofit fontScale="90000"/>
          </a:bodyPr>
          <a:lstStyle/>
          <a:p>
            <a:r>
              <a:rPr lang="en-US" smtClean="0">
                <a:ea typeface="Century Gothic" pitchFamily="34" charset="0"/>
                <a:cs typeface="Century Gothic" pitchFamily="34" charset="0"/>
              </a:rPr>
              <a:t>HASIL (40)</a:t>
            </a:r>
          </a:p>
        </p:txBody>
      </p:sp>
      <p:graphicFrame>
        <p:nvGraphicFramePr>
          <p:cNvPr id="6" name="Content Placeholder 5"/>
          <p:cNvGraphicFramePr>
            <a:graphicFrameLocks noGrp="1"/>
          </p:cNvGraphicFramePr>
          <p:nvPr>
            <p:ph idx="1"/>
          </p:nvPr>
        </p:nvGraphicFramePr>
        <p:xfrm>
          <a:off x="436563" y="1211263"/>
          <a:ext cx="8270875" cy="496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pPr>
              <a:defRPr/>
            </a:pPr>
            <a:endParaRPr lang="en-US" dirty="0"/>
          </a:p>
        </p:txBody>
      </p:sp>
      <p:sp>
        <p:nvSpPr>
          <p:cNvPr id="38917" name="Slide Number Placeholder 2"/>
          <p:cNvSpPr>
            <a:spLocks noGrp="1"/>
          </p:cNvSpPr>
          <p:nvPr>
            <p:ph type="sldNum" sz="quarter" idx="12"/>
          </p:nvPr>
        </p:nvSpPr>
        <p:spPr bwMode="auto">
          <a:xfrm>
            <a:off x="8450263" y="6215063"/>
            <a:ext cx="631825" cy="576262"/>
          </a:xfrm>
          <a:ln>
            <a:miter lim="800000"/>
            <a:headEnd/>
            <a:tailEnd/>
          </a:ln>
        </p:spPr>
        <p:txBody>
          <a:bodyPr/>
          <a:lstStyle/>
          <a:p>
            <a:pPr fontAlgn="base">
              <a:spcBef>
                <a:spcPct val="0"/>
              </a:spcBef>
              <a:spcAft>
                <a:spcPct val="0"/>
              </a:spcAft>
              <a:defRPr/>
            </a:pPr>
            <a:fld id="{1DD6F406-DDED-4A55-85D3-E0D47563E4BC}" type="slidenum">
              <a:rPr lang="en-US" smtClean="0">
                <a:solidFill>
                  <a:srgbClr val="898989"/>
                </a:solidFill>
              </a:rPr>
              <a:pPr fontAlgn="base">
                <a:spcBef>
                  <a:spcPct val="0"/>
                </a:spcBef>
                <a:spcAft>
                  <a:spcPct val="0"/>
                </a:spcAft>
                <a:defRPr/>
              </a:pPr>
              <a:t>78</a:t>
            </a:fld>
            <a:endParaRPr lang="en-US" smtClean="0">
              <a:solidFill>
                <a:srgbClr val="898989"/>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a:ln>
            <a:solidFill>
              <a:schemeClr val="tx2">
                <a:lumMod val="60000"/>
                <a:lumOff val="40000"/>
              </a:schemeClr>
            </a:solidFill>
          </a:ln>
        </p:spPr>
        <p:txBody>
          <a:bodyPr>
            <a:normAutofit/>
          </a:bodyPr>
          <a:lstStyle/>
          <a:p>
            <a:pPr>
              <a:defRPr/>
            </a:pPr>
            <a:r>
              <a:rPr lang="en-US" sz="4000" b="1" dirty="0" smtClean="0"/>
              <a:t>SYARAT PENETAPAN WBK/WBBM</a:t>
            </a:r>
            <a:endParaRPr lang="en-US" sz="4000" b="1" dirty="0"/>
          </a:p>
        </p:txBody>
      </p:sp>
      <p:grpSp>
        <p:nvGrpSpPr>
          <p:cNvPr id="3" name="Group 51"/>
          <p:cNvGrpSpPr>
            <a:grpSpLocks/>
          </p:cNvGrpSpPr>
          <p:nvPr/>
        </p:nvGrpSpPr>
        <p:grpSpPr bwMode="auto">
          <a:xfrm>
            <a:off x="152400" y="1600200"/>
            <a:ext cx="8686800" cy="4343400"/>
            <a:chOff x="152399" y="2057400"/>
            <a:chExt cx="8686801" cy="3276600"/>
          </a:xfrm>
        </p:grpSpPr>
        <p:sp>
          <p:nvSpPr>
            <p:cNvPr id="48" name="Pentagon 47"/>
            <p:cNvSpPr/>
            <p:nvPr/>
          </p:nvSpPr>
          <p:spPr>
            <a:xfrm rot="10800000">
              <a:off x="2971799" y="3047805"/>
              <a:ext cx="1447800" cy="1371238"/>
            </a:xfrm>
            <a:prstGeom prst="homePlate">
              <a:avLst/>
            </a:prstGeom>
          </p:spPr>
          <p:style>
            <a:lnRef idx="1">
              <a:schemeClr val="accent4"/>
            </a:lnRef>
            <a:fillRef idx="3">
              <a:schemeClr val="accent4"/>
            </a:fillRef>
            <a:effectRef idx="2">
              <a:schemeClr val="accent4"/>
            </a:effectRef>
            <a:fontRef idx="minor">
              <a:schemeClr val="lt1"/>
            </a:fontRef>
          </p:style>
          <p:txBody>
            <a:bodyPr vert="vert" anchor="ctr"/>
            <a:lstStyle/>
            <a:p>
              <a:pPr algn="ctr">
                <a:defRPr/>
              </a:pPr>
              <a:r>
                <a:rPr lang="en-US" sz="4400" dirty="0"/>
                <a:t>WBK</a:t>
              </a:r>
            </a:p>
          </p:txBody>
        </p:sp>
        <p:sp>
          <p:nvSpPr>
            <p:cNvPr id="49" name="Pentagon 48"/>
            <p:cNvSpPr/>
            <p:nvPr/>
          </p:nvSpPr>
          <p:spPr>
            <a:xfrm>
              <a:off x="4572000" y="3048000"/>
              <a:ext cx="1447800" cy="1371600"/>
            </a:xfrm>
            <a:prstGeom prst="homePlate">
              <a:avLst/>
            </a:prstGeom>
          </p:spPr>
          <p:style>
            <a:lnRef idx="0">
              <a:schemeClr val="accent3"/>
            </a:lnRef>
            <a:fillRef idx="3">
              <a:schemeClr val="accent3"/>
            </a:fillRef>
            <a:effectRef idx="3">
              <a:schemeClr val="accent3"/>
            </a:effectRef>
            <a:fontRef idx="minor">
              <a:schemeClr val="lt1"/>
            </a:fontRef>
          </p:style>
          <p:txBody>
            <a:bodyPr vert="vert270" anchor="ctr"/>
            <a:lstStyle/>
            <a:p>
              <a:pPr algn="ctr">
                <a:defRPr/>
              </a:pPr>
              <a:r>
                <a:rPr lang="en-US" sz="3200" b="1" dirty="0"/>
                <a:t>WBBM</a:t>
              </a:r>
            </a:p>
          </p:txBody>
        </p:sp>
        <p:sp>
          <p:nvSpPr>
            <p:cNvPr id="50" name="Rounded Rectangle 49"/>
            <p:cNvSpPr/>
            <p:nvPr/>
          </p:nvSpPr>
          <p:spPr>
            <a:xfrm>
              <a:off x="152399" y="2438233"/>
              <a:ext cx="2819400" cy="259038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174625" indent="-174625">
                <a:buFontTx/>
                <a:buAutoNum type="arabicPeriod"/>
                <a:defRPr/>
              </a:pPr>
              <a:r>
                <a:rPr lang="en-US" sz="1600" dirty="0" err="1">
                  <a:solidFill>
                    <a:schemeClr val="tx1"/>
                  </a:solidFill>
                </a:rPr>
                <a:t>Nilai</a:t>
              </a:r>
              <a:r>
                <a:rPr lang="en-US" sz="1600" dirty="0">
                  <a:solidFill>
                    <a:schemeClr val="tx1"/>
                  </a:solidFill>
                </a:rPr>
                <a:t> Total </a:t>
              </a:r>
              <a:r>
                <a:rPr lang="en-US" sz="1600" dirty="0" err="1">
                  <a:solidFill>
                    <a:schemeClr val="tx1"/>
                  </a:solidFill>
                </a:rPr>
                <a:t>Pengungkit</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Hasil</a:t>
              </a:r>
              <a:r>
                <a:rPr lang="en-US" sz="1600" dirty="0">
                  <a:solidFill>
                    <a:schemeClr val="tx1"/>
                  </a:solidFill>
                </a:rPr>
                <a:t> </a:t>
              </a:r>
              <a:r>
                <a:rPr lang="en-US" sz="1600" b="1" dirty="0">
                  <a:solidFill>
                    <a:srgbClr val="FF0000"/>
                  </a:solidFill>
                </a:rPr>
                <a:t>Min 75.</a:t>
              </a:r>
              <a:r>
                <a:rPr lang="en-US" sz="1600" dirty="0">
                  <a:solidFill>
                    <a:schemeClr val="tx1"/>
                  </a:solidFill>
                </a:rPr>
                <a:t> </a:t>
              </a:r>
            </a:p>
            <a:p>
              <a:pPr marL="174625" indent="-174625">
                <a:buFontTx/>
                <a:buAutoNum type="arabicPeriod"/>
                <a:defRPr/>
              </a:pPr>
              <a:r>
                <a:rPr lang="en-US" sz="1600" dirty="0" err="1">
                  <a:solidFill>
                    <a:schemeClr val="tx1"/>
                  </a:solidFill>
                </a:rPr>
                <a:t>Nilai</a:t>
              </a:r>
              <a:r>
                <a:rPr lang="en-US" sz="1600" dirty="0">
                  <a:solidFill>
                    <a:schemeClr val="tx1"/>
                  </a:solidFill>
                </a:rPr>
                <a:t>  </a:t>
              </a:r>
              <a:r>
                <a:rPr lang="en-US" sz="1600" dirty="0" err="1">
                  <a:solidFill>
                    <a:schemeClr val="tx1"/>
                  </a:solidFill>
                </a:rPr>
                <a:t>Terwujudnya</a:t>
              </a:r>
              <a:r>
                <a:rPr lang="en-US" sz="1600" dirty="0">
                  <a:solidFill>
                    <a:schemeClr val="tx1"/>
                  </a:solidFill>
                </a:rPr>
                <a:t> </a:t>
              </a:r>
              <a:r>
                <a:rPr lang="en-US" sz="1600" dirty="0" err="1">
                  <a:solidFill>
                    <a:schemeClr val="tx1"/>
                  </a:solidFill>
                </a:rPr>
                <a:t>Pemerintah</a:t>
              </a:r>
              <a:r>
                <a:rPr lang="en-US" sz="1600" dirty="0">
                  <a:solidFill>
                    <a:schemeClr val="tx1"/>
                  </a:solidFill>
                </a:rPr>
                <a:t> </a:t>
              </a:r>
              <a:r>
                <a:rPr lang="en-US" sz="1600" dirty="0" err="1">
                  <a:solidFill>
                    <a:schemeClr val="tx1"/>
                  </a:solidFill>
                </a:rPr>
                <a:t>yg</a:t>
              </a:r>
              <a:r>
                <a:rPr lang="en-US" sz="1600" dirty="0">
                  <a:solidFill>
                    <a:schemeClr val="tx1"/>
                  </a:solidFill>
                </a:rPr>
                <a:t> </a:t>
              </a:r>
              <a:r>
                <a:rPr lang="en-US" sz="1600" dirty="0" err="1">
                  <a:solidFill>
                    <a:schemeClr val="tx1"/>
                  </a:solidFill>
                </a:rPr>
                <a:t>Bersih</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bebas</a:t>
              </a:r>
              <a:r>
                <a:rPr lang="en-US" sz="1600" dirty="0">
                  <a:solidFill>
                    <a:schemeClr val="tx1"/>
                  </a:solidFill>
                </a:rPr>
                <a:t> KKN </a:t>
              </a:r>
              <a:r>
                <a:rPr lang="en-US" sz="1600" b="1" dirty="0">
                  <a:solidFill>
                    <a:srgbClr val="FF0000"/>
                  </a:solidFill>
                </a:rPr>
                <a:t>Min</a:t>
              </a:r>
              <a:r>
                <a:rPr lang="en-US" sz="1600" dirty="0">
                  <a:solidFill>
                    <a:srgbClr val="FF0000"/>
                  </a:solidFill>
                </a:rPr>
                <a:t> </a:t>
              </a:r>
              <a:r>
                <a:rPr lang="en-US" sz="1600" b="1" dirty="0">
                  <a:solidFill>
                    <a:srgbClr val="FF0000"/>
                  </a:solidFill>
                </a:rPr>
                <a:t>18.</a:t>
              </a:r>
            </a:p>
            <a:p>
              <a:pPr marL="338138" lvl="1" indent="-163513">
                <a:buFontTx/>
                <a:buAutoNum type="alphaLcPeriod"/>
                <a:defRPr/>
              </a:pPr>
              <a:r>
                <a:rPr lang="en-US" sz="1600" dirty="0" err="1">
                  <a:solidFill>
                    <a:schemeClr val="tx1"/>
                  </a:solidFill>
                </a:rPr>
                <a:t>Survei</a:t>
              </a:r>
              <a:r>
                <a:rPr lang="en-US" sz="1600" dirty="0">
                  <a:solidFill>
                    <a:schemeClr val="tx1"/>
                  </a:solidFill>
                </a:rPr>
                <a:t> </a:t>
              </a:r>
              <a:r>
                <a:rPr lang="en-US" sz="1600" dirty="0" err="1">
                  <a:solidFill>
                    <a:schemeClr val="tx1"/>
                  </a:solidFill>
                </a:rPr>
                <a:t>Persepsi</a:t>
              </a:r>
              <a:r>
                <a:rPr lang="en-US" sz="1600" dirty="0">
                  <a:solidFill>
                    <a:schemeClr val="tx1"/>
                  </a:solidFill>
                </a:rPr>
                <a:t> Anti </a:t>
              </a:r>
              <a:r>
                <a:rPr lang="en-US" sz="1600" dirty="0" err="1">
                  <a:solidFill>
                    <a:schemeClr val="tx1"/>
                  </a:solidFill>
                </a:rPr>
                <a:t>Korupsi</a:t>
              </a:r>
              <a:r>
                <a:rPr lang="en-US" sz="1600" dirty="0">
                  <a:solidFill>
                    <a:schemeClr val="tx1"/>
                  </a:solidFill>
                </a:rPr>
                <a:t> </a:t>
              </a:r>
              <a:r>
                <a:rPr lang="en-US" sz="1600" b="1" dirty="0">
                  <a:solidFill>
                    <a:srgbClr val="FF0000"/>
                  </a:solidFill>
                </a:rPr>
                <a:t>Min 13,5</a:t>
              </a:r>
            </a:p>
            <a:p>
              <a:pPr marL="400050" indent="-225425">
                <a:defRPr/>
              </a:pPr>
              <a:r>
                <a:rPr lang="en-US" sz="1600" dirty="0">
                  <a:solidFill>
                    <a:schemeClr val="tx1"/>
                  </a:solidFill>
                </a:rPr>
                <a:t>b. </a:t>
              </a:r>
              <a:r>
                <a:rPr lang="en-US" sz="1600" dirty="0" err="1">
                  <a:solidFill>
                    <a:schemeClr val="tx1"/>
                  </a:solidFill>
                </a:rPr>
                <a:t>Persentase</a:t>
              </a:r>
              <a:r>
                <a:rPr lang="en-US" sz="1600" dirty="0">
                  <a:solidFill>
                    <a:schemeClr val="tx1"/>
                  </a:solidFill>
                </a:rPr>
                <a:t> TLHP </a:t>
              </a:r>
              <a:r>
                <a:rPr lang="en-US" sz="1600" b="1" dirty="0">
                  <a:solidFill>
                    <a:srgbClr val="FF0000"/>
                  </a:solidFill>
                </a:rPr>
                <a:t>Min 3,5 </a:t>
              </a:r>
              <a:r>
                <a:rPr lang="en-US" sz="1600" b="1" dirty="0">
                  <a:solidFill>
                    <a:schemeClr val="tx1"/>
                  </a:solidFill>
                </a:rPr>
                <a:t> </a:t>
              </a:r>
            </a:p>
          </p:txBody>
        </p:sp>
        <p:sp>
          <p:nvSpPr>
            <p:cNvPr id="51" name="Rounded Rectangle 50"/>
            <p:cNvSpPr/>
            <p:nvPr/>
          </p:nvSpPr>
          <p:spPr>
            <a:xfrm>
              <a:off x="6019800" y="2057400"/>
              <a:ext cx="2819400" cy="3276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174625" indent="-174625">
                <a:buFontTx/>
                <a:buAutoNum type="arabicPeriod"/>
                <a:defRPr/>
              </a:pPr>
              <a:r>
                <a:rPr lang="en-US" sz="1600" dirty="0" err="1">
                  <a:solidFill>
                    <a:schemeClr val="tx1"/>
                  </a:solidFill>
                </a:rPr>
                <a:t>Nilai</a:t>
              </a:r>
              <a:r>
                <a:rPr lang="en-US" sz="1600" dirty="0">
                  <a:solidFill>
                    <a:schemeClr val="tx1"/>
                  </a:solidFill>
                </a:rPr>
                <a:t> Total </a:t>
              </a:r>
              <a:r>
                <a:rPr lang="en-US" sz="1600" dirty="0" err="1">
                  <a:solidFill>
                    <a:schemeClr val="tx1"/>
                  </a:solidFill>
                </a:rPr>
                <a:t>Pengungkit</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Hasil</a:t>
              </a:r>
              <a:r>
                <a:rPr lang="en-US" sz="1600" dirty="0">
                  <a:solidFill>
                    <a:schemeClr val="tx1"/>
                  </a:solidFill>
                </a:rPr>
                <a:t> </a:t>
              </a:r>
              <a:r>
                <a:rPr lang="en-US" sz="1600" b="1" dirty="0">
                  <a:solidFill>
                    <a:srgbClr val="FF0000"/>
                  </a:solidFill>
                </a:rPr>
                <a:t>Min 85.</a:t>
              </a:r>
              <a:r>
                <a:rPr lang="en-US" sz="1600" dirty="0">
                  <a:solidFill>
                    <a:schemeClr val="tx1"/>
                  </a:solidFill>
                </a:rPr>
                <a:t> </a:t>
              </a:r>
            </a:p>
            <a:p>
              <a:pPr marL="174625" indent="-174625">
                <a:buFontTx/>
                <a:buAutoNum type="arabicPeriod"/>
                <a:defRPr/>
              </a:pPr>
              <a:r>
                <a:rPr lang="en-US" sz="1600" dirty="0" err="1">
                  <a:solidFill>
                    <a:schemeClr val="tx1"/>
                  </a:solidFill>
                </a:rPr>
                <a:t>Nilai</a:t>
              </a:r>
              <a:r>
                <a:rPr lang="en-US" sz="1600" dirty="0">
                  <a:solidFill>
                    <a:schemeClr val="tx1"/>
                  </a:solidFill>
                </a:rPr>
                <a:t>  </a:t>
              </a:r>
              <a:r>
                <a:rPr lang="en-US" sz="1600" dirty="0" err="1">
                  <a:solidFill>
                    <a:schemeClr val="tx1"/>
                  </a:solidFill>
                </a:rPr>
                <a:t>Terwujudnya</a:t>
              </a:r>
              <a:r>
                <a:rPr lang="en-US" sz="1600" dirty="0">
                  <a:solidFill>
                    <a:schemeClr val="tx1"/>
                  </a:solidFill>
                </a:rPr>
                <a:t> </a:t>
              </a:r>
              <a:r>
                <a:rPr lang="en-US" sz="1600" dirty="0" err="1">
                  <a:solidFill>
                    <a:schemeClr val="tx1"/>
                  </a:solidFill>
                </a:rPr>
                <a:t>Pemerintah</a:t>
              </a:r>
              <a:r>
                <a:rPr lang="en-US" sz="1600" dirty="0">
                  <a:solidFill>
                    <a:schemeClr val="tx1"/>
                  </a:solidFill>
                </a:rPr>
                <a:t> </a:t>
              </a:r>
              <a:r>
                <a:rPr lang="en-US" sz="1600" dirty="0" err="1">
                  <a:solidFill>
                    <a:schemeClr val="tx1"/>
                  </a:solidFill>
                </a:rPr>
                <a:t>yg</a:t>
              </a:r>
              <a:r>
                <a:rPr lang="en-US" sz="1600" dirty="0">
                  <a:solidFill>
                    <a:schemeClr val="tx1"/>
                  </a:solidFill>
                </a:rPr>
                <a:t> </a:t>
              </a:r>
              <a:r>
                <a:rPr lang="en-US" sz="1600" dirty="0" err="1">
                  <a:solidFill>
                    <a:schemeClr val="tx1"/>
                  </a:solidFill>
                </a:rPr>
                <a:t>Bersih</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bebas</a:t>
              </a:r>
              <a:r>
                <a:rPr lang="en-US" sz="1600" dirty="0">
                  <a:solidFill>
                    <a:schemeClr val="tx1"/>
                  </a:solidFill>
                </a:rPr>
                <a:t> KKN </a:t>
              </a:r>
              <a:r>
                <a:rPr lang="en-US" sz="1600" b="1" dirty="0">
                  <a:solidFill>
                    <a:srgbClr val="FF0000"/>
                  </a:solidFill>
                </a:rPr>
                <a:t>Min</a:t>
              </a:r>
              <a:r>
                <a:rPr lang="en-US" sz="1600" dirty="0">
                  <a:solidFill>
                    <a:srgbClr val="FF0000"/>
                  </a:solidFill>
                </a:rPr>
                <a:t> </a:t>
              </a:r>
              <a:r>
                <a:rPr lang="en-US" sz="1600" b="1" dirty="0">
                  <a:solidFill>
                    <a:srgbClr val="FF0000"/>
                  </a:solidFill>
                </a:rPr>
                <a:t>18.</a:t>
              </a:r>
            </a:p>
            <a:p>
              <a:pPr marL="338138" lvl="1" indent="-163513">
                <a:buFontTx/>
                <a:buAutoNum type="alphaLcPeriod"/>
                <a:defRPr/>
              </a:pPr>
              <a:r>
                <a:rPr lang="en-US" sz="1600" dirty="0" err="1">
                  <a:solidFill>
                    <a:schemeClr val="tx1"/>
                  </a:solidFill>
                </a:rPr>
                <a:t>Survei</a:t>
              </a:r>
              <a:r>
                <a:rPr lang="en-US" sz="1600" dirty="0">
                  <a:solidFill>
                    <a:schemeClr val="tx1"/>
                  </a:solidFill>
                </a:rPr>
                <a:t> </a:t>
              </a:r>
              <a:r>
                <a:rPr lang="en-US" sz="1600" dirty="0" err="1">
                  <a:solidFill>
                    <a:schemeClr val="tx1"/>
                  </a:solidFill>
                </a:rPr>
                <a:t>Persepsi</a:t>
              </a:r>
              <a:r>
                <a:rPr lang="en-US" sz="1600" dirty="0">
                  <a:solidFill>
                    <a:schemeClr val="tx1"/>
                  </a:solidFill>
                </a:rPr>
                <a:t> Anti </a:t>
              </a:r>
              <a:r>
                <a:rPr lang="en-US" sz="1600" dirty="0" err="1">
                  <a:solidFill>
                    <a:schemeClr val="tx1"/>
                  </a:solidFill>
                </a:rPr>
                <a:t>Korupsi</a:t>
              </a:r>
              <a:r>
                <a:rPr lang="en-US" sz="1600" dirty="0">
                  <a:solidFill>
                    <a:schemeClr val="tx1"/>
                  </a:solidFill>
                </a:rPr>
                <a:t> </a:t>
              </a:r>
              <a:r>
                <a:rPr lang="en-US" sz="1600" b="1" dirty="0">
                  <a:solidFill>
                    <a:srgbClr val="FF0000"/>
                  </a:solidFill>
                </a:rPr>
                <a:t>Min 13,5.</a:t>
              </a:r>
            </a:p>
            <a:p>
              <a:pPr marL="400050" indent="-225425">
                <a:defRPr/>
              </a:pPr>
              <a:r>
                <a:rPr lang="en-US" sz="1600" dirty="0">
                  <a:solidFill>
                    <a:schemeClr val="tx1"/>
                  </a:solidFill>
                </a:rPr>
                <a:t>b. </a:t>
              </a:r>
              <a:r>
                <a:rPr lang="en-US" sz="1600" dirty="0" err="1">
                  <a:solidFill>
                    <a:schemeClr val="tx1"/>
                  </a:solidFill>
                </a:rPr>
                <a:t>Persentase</a:t>
              </a:r>
              <a:r>
                <a:rPr lang="en-US" sz="1600" dirty="0">
                  <a:solidFill>
                    <a:schemeClr val="tx1"/>
                  </a:solidFill>
                </a:rPr>
                <a:t> TLHP </a:t>
              </a:r>
              <a:r>
                <a:rPr lang="en-US" sz="1600" b="1" dirty="0">
                  <a:solidFill>
                    <a:srgbClr val="FF0000"/>
                  </a:solidFill>
                </a:rPr>
                <a:t>Min 3,5.</a:t>
              </a:r>
            </a:p>
            <a:p>
              <a:pPr marL="174625" indent="-174625">
                <a:defRPr/>
              </a:pPr>
              <a:r>
                <a:rPr lang="en-US" sz="1600" dirty="0">
                  <a:solidFill>
                    <a:schemeClr val="tx1"/>
                  </a:solidFill>
                </a:rPr>
                <a:t>3. </a:t>
              </a:r>
              <a:r>
                <a:rPr lang="en-US" sz="1600" dirty="0" err="1">
                  <a:solidFill>
                    <a:schemeClr val="tx1"/>
                  </a:solidFill>
                </a:rPr>
                <a:t>Nilai</a:t>
              </a:r>
              <a:r>
                <a:rPr lang="en-US" sz="1600" dirty="0">
                  <a:solidFill>
                    <a:schemeClr val="tx1"/>
                  </a:solidFill>
                </a:rPr>
                <a:t> </a:t>
              </a:r>
              <a:r>
                <a:rPr lang="en-US" sz="1600" dirty="0" err="1">
                  <a:solidFill>
                    <a:schemeClr val="tx1"/>
                  </a:solidFill>
                </a:rPr>
                <a:t>Terwujudnya</a:t>
              </a:r>
              <a:r>
                <a:rPr lang="en-US" sz="1600" dirty="0">
                  <a:solidFill>
                    <a:schemeClr val="tx1"/>
                  </a:solidFill>
                </a:rPr>
                <a:t> </a:t>
              </a:r>
              <a:r>
                <a:rPr lang="en-US" sz="1600" dirty="0" err="1">
                  <a:solidFill>
                    <a:schemeClr val="tx1"/>
                  </a:solidFill>
                </a:rPr>
                <a:t>Kualitas</a:t>
              </a:r>
              <a:r>
                <a:rPr lang="en-US" sz="1600" dirty="0">
                  <a:solidFill>
                    <a:schemeClr val="tx1"/>
                  </a:solidFill>
                </a:rPr>
                <a:t> Yan </a:t>
              </a:r>
              <a:r>
                <a:rPr lang="en-US" sz="1600" dirty="0" err="1">
                  <a:solidFill>
                    <a:schemeClr val="tx1"/>
                  </a:solidFill>
                </a:rPr>
                <a:t>Publik</a:t>
              </a:r>
              <a:r>
                <a:rPr lang="en-US" sz="1600" dirty="0">
                  <a:solidFill>
                    <a:schemeClr val="tx1"/>
                  </a:solidFill>
                </a:rPr>
                <a:t> </a:t>
              </a:r>
              <a:r>
                <a:rPr lang="en-US" sz="1600" b="1" dirty="0">
                  <a:solidFill>
                    <a:srgbClr val="FF0000"/>
                  </a:solidFill>
                </a:rPr>
                <a:t>Min 16.</a:t>
              </a:r>
              <a:r>
                <a:rPr lang="en-US" sz="1600" b="1" dirty="0">
                  <a:solidFill>
                    <a:schemeClr val="tx1"/>
                  </a:solidFill>
                </a:rPr>
                <a:t>  </a:t>
              </a:r>
            </a:p>
          </p:txBody>
        </p:sp>
      </p:gr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0050"/>
            <a:ext cx="8229600" cy="1143000"/>
          </a:xfrm>
        </p:spPr>
        <p:txBody>
          <a:bodyPr>
            <a:normAutofit fontScale="90000"/>
          </a:bodyPr>
          <a:lstStyle/>
          <a:p>
            <a:r>
              <a:rPr lang="id-ID" dirty="0" smtClean="0"/>
              <a:t>KEGIATAN PENGENDALIAN GRATIFIKASI RSUP Dr. SARDJITO	</a:t>
            </a:r>
            <a:endParaRPr lang="id-ID" dirty="0"/>
          </a:p>
        </p:txBody>
      </p:sp>
      <p:sp>
        <p:nvSpPr>
          <p:cNvPr id="2" name="Content Placeholder 1"/>
          <p:cNvSpPr>
            <a:spLocks noGrp="1"/>
          </p:cNvSpPr>
          <p:nvPr>
            <p:ph idx="1"/>
          </p:nvPr>
        </p:nvSpPr>
        <p:spPr>
          <a:xfrm>
            <a:off x="428596" y="1857364"/>
            <a:ext cx="8229600" cy="3929090"/>
          </a:xfrm>
        </p:spPr>
        <p:txBody>
          <a:bodyPr>
            <a:normAutofit/>
          </a:bodyPr>
          <a:lstStyle/>
          <a:p>
            <a:pPr algn="just"/>
            <a:r>
              <a:rPr lang="id-ID" dirty="0" smtClean="0">
                <a:latin typeface="Calisto MT" pitchFamily="18" charset="0"/>
              </a:rPr>
              <a:t>Peresmian UPG RSUP Dr. Sardjito oleh Inspektorat Jenderal Kementerian Kesehatan RI pada Peringatan HKN 2014 pada tanggal 7 Desember 2014</a:t>
            </a:r>
          </a:p>
          <a:p>
            <a:pPr algn="just"/>
            <a:r>
              <a:rPr lang="id-ID" dirty="0" smtClean="0">
                <a:latin typeface="Calisto MT" pitchFamily="18" charset="0"/>
              </a:rPr>
              <a:t>Teleconference Wilayah Bebas dari Korupsi dengan Menteri Kesehatan RI pada tanggal 9 Januari 2015</a:t>
            </a:r>
          </a:p>
          <a:p>
            <a:pPr algn="just"/>
            <a:r>
              <a:rPr lang="id-ID" dirty="0" smtClean="0">
                <a:latin typeface="Calisto MT" pitchFamily="18" charset="0"/>
              </a:rPr>
              <a:t>Pembuatan banner, photo booth anti korupsi</a:t>
            </a:r>
          </a:p>
          <a:p>
            <a:pPr algn="just"/>
            <a:r>
              <a:rPr lang="id-ID" dirty="0" smtClean="0">
                <a:latin typeface="Calisto MT" pitchFamily="18" charset="0"/>
              </a:rPr>
              <a:t>Sosialisasi Pengisian LHKPN dan LHKASN bersama Inspektorat Jenderal Kementerian Kesehatan RI</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333375"/>
            <a:ext cx="8352928" cy="6477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USULAN 2015</a:t>
            </a:r>
            <a:endParaRPr lang="id-ID" b="1" dirty="0"/>
          </a:p>
        </p:txBody>
      </p:sp>
      <p:sp>
        <p:nvSpPr>
          <p:cNvPr id="4" name="Rectangle 3"/>
          <p:cNvSpPr/>
          <p:nvPr/>
        </p:nvSpPr>
        <p:spPr>
          <a:xfrm>
            <a:off x="683568" y="1125539"/>
            <a:ext cx="2592288" cy="223145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b="1" dirty="0"/>
          </a:p>
          <a:p>
            <a:pPr algn="ctr" fontAlgn="auto">
              <a:spcBef>
                <a:spcPts val="0"/>
              </a:spcBef>
              <a:spcAft>
                <a:spcPts val="0"/>
              </a:spcAft>
              <a:defRPr/>
            </a:pPr>
            <a:r>
              <a:rPr lang="id-ID" sz="1200" b="1" dirty="0">
                <a:latin typeface="Arial" pitchFamily="34" charset="0"/>
                <a:cs typeface="Arial" pitchFamily="34" charset="0"/>
              </a:rPr>
              <a:t>DITJEN P2PL</a:t>
            </a:r>
          </a:p>
          <a:p>
            <a:pPr algn="ctr" fontAlgn="auto">
              <a:spcBef>
                <a:spcPts val="0"/>
              </a:spcBef>
              <a:spcAft>
                <a:spcPts val="0"/>
              </a:spcAft>
              <a:defRPr/>
            </a:pPr>
            <a:endParaRPr lang="id-ID" sz="1200" b="1" dirty="0">
              <a:latin typeface="Arial" pitchFamily="34" charset="0"/>
              <a:cs typeface="Arial" pitchFamily="34" charset="0"/>
            </a:endParaRPr>
          </a:p>
          <a:p>
            <a:pPr marL="342900" indent="-342900" fontAlgn="auto">
              <a:spcBef>
                <a:spcPts val="0"/>
              </a:spcBef>
              <a:spcAft>
                <a:spcPts val="0"/>
              </a:spcAft>
              <a:buFontTx/>
              <a:buAutoNum type="arabicPeriod"/>
              <a:defRPr/>
            </a:pPr>
            <a:r>
              <a:rPr lang="id-ID" sz="1200" b="1" dirty="0">
                <a:latin typeface="Arial" pitchFamily="34" charset="0"/>
                <a:cs typeface="Arial" pitchFamily="34" charset="0"/>
              </a:rPr>
              <a:t>Dit P2B2</a:t>
            </a:r>
          </a:p>
          <a:p>
            <a:pPr marL="342900" indent="-342900" fontAlgn="auto">
              <a:spcBef>
                <a:spcPts val="0"/>
              </a:spcBef>
              <a:spcAft>
                <a:spcPts val="0"/>
              </a:spcAft>
              <a:buFontTx/>
              <a:buAutoNum type="arabicPeriod"/>
              <a:defRPr/>
            </a:pPr>
            <a:r>
              <a:rPr lang="id-ID" sz="1200" b="1" dirty="0">
                <a:latin typeface="Arial" pitchFamily="34" charset="0"/>
                <a:cs typeface="Arial" pitchFamily="34" charset="0"/>
              </a:rPr>
              <a:t>BBTKLPP Surabaya</a:t>
            </a:r>
          </a:p>
          <a:p>
            <a:pPr marL="342900" indent="-342900" fontAlgn="auto">
              <a:spcBef>
                <a:spcPts val="0"/>
              </a:spcBef>
              <a:spcAft>
                <a:spcPts val="0"/>
              </a:spcAft>
              <a:buFontTx/>
              <a:buAutoNum type="arabicPeriod"/>
              <a:defRPr/>
            </a:pPr>
            <a:r>
              <a:rPr lang="id-ID" sz="1200" b="1" dirty="0">
                <a:latin typeface="Arial" pitchFamily="34" charset="0"/>
                <a:cs typeface="Arial" pitchFamily="34" charset="0"/>
              </a:rPr>
              <a:t>BBTKL Yogyakarta</a:t>
            </a:r>
          </a:p>
          <a:p>
            <a:pPr marL="342900" indent="-342900" fontAlgn="auto">
              <a:spcBef>
                <a:spcPts val="0"/>
              </a:spcBef>
              <a:spcAft>
                <a:spcPts val="0"/>
              </a:spcAft>
              <a:buFontTx/>
              <a:buAutoNum type="arabicPeriod"/>
              <a:defRPr/>
            </a:pPr>
            <a:r>
              <a:rPr lang="id-ID" sz="1200" b="1" dirty="0">
                <a:latin typeface="Arial" pitchFamily="34" charset="0"/>
                <a:cs typeface="Arial" pitchFamily="34" charset="0"/>
              </a:rPr>
              <a:t>KKP Klas I Tanjung P</a:t>
            </a:r>
            <a:r>
              <a:rPr lang="en-US" sz="1200" b="1" dirty="0">
                <a:latin typeface="Arial" pitchFamily="34" charset="0"/>
                <a:cs typeface="Arial" pitchFamily="34" charset="0"/>
              </a:rPr>
              <a:t>e</a:t>
            </a:r>
            <a:r>
              <a:rPr lang="id-ID" sz="1200" b="1" dirty="0">
                <a:latin typeface="Arial" pitchFamily="34" charset="0"/>
                <a:cs typeface="Arial" pitchFamily="34" charset="0"/>
              </a:rPr>
              <a:t>ri</a:t>
            </a:r>
            <a:r>
              <a:rPr lang="en-US" sz="1200" b="1" dirty="0">
                <a:latin typeface="Arial" pitchFamily="34" charset="0"/>
                <a:cs typeface="Arial" pitchFamily="34" charset="0"/>
              </a:rPr>
              <a:t>u</a:t>
            </a:r>
            <a:r>
              <a:rPr lang="id-ID" sz="1200" b="1" dirty="0">
                <a:latin typeface="Arial" pitchFamily="34" charset="0"/>
                <a:cs typeface="Arial" pitchFamily="34" charset="0"/>
              </a:rPr>
              <a:t>k</a:t>
            </a:r>
          </a:p>
          <a:p>
            <a:pPr marL="342900" indent="-342900" fontAlgn="auto">
              <a:spcBef>
                <a:spcPts val="0"/>
              </a:spcBef>
              <a:spcAft>
                <a:spcPts val="0"/>
              </a:spcAft>
              <a:buFontTx/>
              <a:buAutoNum type="arabicPeriod"/>
              <a:defRPr/>
            </a:pPr>
            <a:r>
              <a:rPr lang="id-ID" sz="1200" b="1" dirty="0">
                <a:latin typeface="Arial" pitchFamily="34" charset="0"/>
                <a:cs typeface="Arial" pitchFamily="34" charset="0"/>
              </a:rPr>
              <a:t>KKP Klas II Semarang</a:t>
            </a:r>
          </a:p>
          <a:p>
            <a:pPr marL="342900" indent="-342900" fontAlgn="auto">
              <a:spcBef>
                <a:spcPts val="0"/>
              </a:spcBef>
              <a:spcAft>
                <a:spcPts val="0"/>
              </a:spcAft>
              <a:buFontTx/>
              <a:buAutoNum type="arabicPeriod"/>
              <a:defRPr/>
            </a:pPr>
            <a:r>
              <a:rPr lang="id-ID" sz="1200" b="1" dirty="0">
                <a:latin typeface="Arial" pitchFamily="34" charset="0"/>
                <a:cs typeface="Arial" pitchFamily="34" charset="0"/>
              </a:rPr>
              <a:t>KKP Klas II Padang</a:t>
            </a:r>
          </a:p>
          <a:p>
            <a:pPr marL="342900" indent="-342900" fontAlgn="auto">
              <a:spcBef>
                <a:spcPts val="0"/>
              </a:spcBef>
              <a:spcAft>
                <a:spcPts val="0"/>
              </a:spcAft>
              <a:defRPr/>
            </a:pPr>
            <a:endParaRPr lang="id-ID" sz="1200" b="1" dirty="0">
              <a:latin typeface="Arial" pitchFamily="34" charset="0"/>
              <a:cs typeface="Arial" pitchFamily="34" charset="0"/>
            </a:endParaRPr>
          </a:p>
          <a:p>
            <a:pPr marL="342900" indent="-342900" fontAlgn="auto">
              <a:spcBef>
                <a:spcPts val="0"/>
              </a:spcBef>
              <a:spcAft>
                <a:spcPts val="0"/>
              </a:spcAft>
              <a:defRPr/>
            </a:pPr>
            <a:endParaRPr lang="id-ID" sz="1200" b="1" dirty="0">
              <a:latin typeface="Arial" pitchFamily="34" charset="0"/>
              <a:cs typeface="Arial" pitchFamily="34" charset="0"/>
            </a:endParaRPr>
          </a:p>
          <a:p>
            <a:pPr marL="342900" indent="-342900" fontAlgn="auto">
              <a:spcBef>
                <a:spcPts val="0"/>
              </a:spcBef>
              <a:spcAft>
                <a:spcPts val="0"/>
              </a:spcAft>
              <a:defRPr/>
            </a:pPr>
            <a:endParaRPr lang="id-ID" sz="1200" b="1" dirty="0">
              <a:latin typeface="Arial" pitchFamily="34" charset="0"/>
              <a:cs typeface="Arial" pitchFamily="34" charset="0"/>
            </a:endParaRPr>
          </a:p>
          <a:p>
            <a:pPr marL="342900" indent="-342900" fontAlgn="auto">
              <a:spcBef>
                <a:spcPts val="0"/>
              </a:spcBef>
              <a:spcAft>
                <a:spcPts val="0"/>
              </a:spcAft>
              <a:buFontTx/>
              <a:buAutoNum type="arabicPeriod"/>
              <a:defRPr/>
            </a:pPr>
            <a:endParaRPr lang="id-ID" b="1" dirty="0">
              <a:latin typeface="Arial" pitchFamily="34" charset="0"/>
              <a:cs typeface="Arial" pitchFamily="34" charset="0"/>
            </a:endParaRPr>
          </a:p>
        </p:txBody>
      </p:sp>
      <p:sp>
        <p:nvSpPr>
          <p:cNvPr id="5" name="Rectangle 4"/>
          <p:cNvSpPr/>
          <p:nvPr/>
        </p:nvSpPr>
        <p:spPr>
          <a:xfrm>
            <a:off x="3563466" y="1125538"/>
            <a:ext cx="2952750" cy="5327798"/>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400" b="1" dirty="0">
              <a:solidFill>
                <a:schemeClr val="tx1"/>
              </a:solidFill>
            </a:endParaRPr>
          </a:p>
          <a:p>
            <a:pPr fontAlgn="auto">
              <a:spcBef>
                <a:spcPts val="0"/>
              </a:spcBef>
              <a:spcAft>
                <a:spcPts val="0"/>
              </a:spcAft>
              <a:defRPr/>
            </a:pPr>
            <a:endParaRPr lang="id-ID" sz="1400" b="1" dirty="0">
              <a:solidFill>
                <a:schemeClr val="tx1"/>
              </a:solidFill>
            </a:endParaRPr>
          </a:p>
          <a:p>
            <a:pPr fontAlgn="auto">
              <a:spcBef>
                <a:spcPts val="0"/>
              </a:spcBef>
              <a:spcAft>
                <a:spcPts val="0"/>
              </a:spcAft>
              <a:defRPr/>
            </a:pPr>
            <a:endParaRPr lang="id-ID" sz="1400" b="1" dirty="0">
              <a:solidFill>
                <a:schemeClr val="tx1"/>
              </a:solidFill>
            </a:endParaRPr>
          </a:p>
          <a:p>
            <a:pPr fontAlgn="auto">
              <a:spcBef>
                <a:spcPts val="0"/>
              </a:spcBef>
              <a:spcAft>
                <a:spcPts val="0"/>
              </a:spcAft>
              <a:defRPr/>
            </a:pPr>
            <a:r>
              <a:rPr lang="id-ID" sz="1200" b="1" dirty="0">
                <a:solidFill>
                  <a:schemeClr val="tx1"/>
                </a:solidFill>
                <a:latin typeface="Arial" pitchFamily="34" charset="0"/>
                <a:cs typeface="Arial" pitchFamily="34" charset="0"/>
              </a:rPr>
              <a:t>        BADAN LITBANG KES</a:t>
            </a:r>
          </a:p>
          <a:p>
            <a:pPr fontAlgn="auto">
              <a:spcBef>
                <a:spcPts val="0"/>
              </a:spcBef>
              <a:spcAft>
                <a:spcPts val="0"/>
              </a:spcAft>
              <a:defRPr/>
            </a:pPr>
            <a:endParaRPr lang="id-ID" sz="1200" b="1" dirty="0">
              <a:solidFill>
                <a:schemeClr val="tx1"/>
              </a:solidFill>
              <a:latin typeface="Arial" pitchFamily="34" charset="0"/>
              <a:cs typeface="Arial" pitchFamily="34" charset="0"/>
            </a:endParaRPr>
          </a:p>
          <a:p>
            <a:pPr marL="342900" indent="-342900" fontAlgn="auto">
              <a:spcBef>
                <a:spcPts val="0"/>
              </a:spcBef>
              <a:spcAft>
                <a:spcPts val="0"/>
              </a:spcAft>
              <a:buFontTx/>
              <a:buAutoNum type="arabicPeriod"/>
              <a:defRPr/>
            </a:pPr>
            <a:r>
              <a:rPr lang="id-ID" sz="1200" b="1" dirty="0">
                <a:solidFill>
                  <a:schemeClr val="tx1"/>
                </a:solidFill>
                <a:latin typeface="Arial" pitchFamily="34" charset="0"/>
                <a:cs typeface="Arial" pitchFamily="34" charset="0"/>
              </a:rPr>
              <a:t>Balai Besar Litbang Vektor dan Reservoir Penyakit Salatiga</a:t>
            </a:r>
          </a:p>
          <a:p>
            <a:pPr marL="342900" indent="-342900" fontAlgn="auto">
              <a:spcBef>
                <a:spcPts val="0"/>
              </a:spcBef>
              <a:spcAft>
                <a:spcPts val="0"/>
              </a:spcAft>
              <a:buFontTx/>
              <a:buAutoNum type="arabicPeriod"/>
              <a:defRPr/>
            </a:pPr>
            <a:r>
              <a:rPr lang="id-ID" sz="1200" b="1" dirty="0">
                <a:solidFill>
                  <a:schemeClr val="tx1"/>
                </a:solidFill>
                <a:latin typeface="Arial" pitchFamily="34" charset="0"/>
                <a:cs typeface="Arial" pitchFamily="34" charset="0"/>
              </a:rPr>
              <a:t>Balai Besar Litbang Tanaman Obat dan Obat Tradisional Tawangmangu</a:t>
            </a:r>
          </a:p>
          <a:p>
            <a:pPr marL="342900" indent="-342900" fontAlgn="auto">
              <a:spcBef>
                <a:spcPts val="0"/>
              </a:spcBef>
              <a:spcAft>
                <a:spcPts val="0"/>
              </a:spcAft>
              <a:buFontTx/>
              <a:buAutoNum type="arabicPeriod"/>
              <a:defRPr/>
            </a:pPr>
            <a:r>
              <a:rPr lang="id-ID" sz="1200" b="1" dirty="0">
                <a:solidFill>
                  <a:schemeClr val="tx1"/>
                </a:solidFill>
                <a:latin typeface="Arial" pitchFamily="34" charset="0"/>
                <a:cs typeface="Arial" pitchFamily="34" charset="0"/>
              </a:rPr>
              <a:t>Balai Litbang Biomedis Papua</a:t>
            </a:r>
          </a:p>
          <a:p>
            <a:pPr marL="342900" indent="-342900" fontAlgn="auto">
              <a:spcBef>
                <a:spcPts val="0"/>
              </a:spcBef>
              <a:spcAft>
                <a:spcPts val="0"/>
              </a:spcAft>
              <a:buFontTx/>
              <a:buAutoNum type="arabicPeriod"/>
              <a:defRPr/>
            </a:pPr>
            <a:r>
              <a:rPr lang="id-ID" sz="1200" b="1" dirty="0">
                <a:solidFill>
                  <a:schemeClr val="tx1"/>
                </a:solidFill>
                <a:latin typeface="Arial" pitchFamily="34" charset="0"/>
                <a:cs typeface="Arial" pitchFamily="34" charset="0"/>
              </a:rPr>
              <a:t>Balai Penelitian Gangguan Akibat  Kekurangan Iodium Magelang</a:t>
            </a:r>
          </a:p>
          <a:p>
            <a:pPr marL="342900" indent="-342900" fontAlgn="auto">
              <a:spcBef>
                <a:spcPts val="0"/>
              </a:spcBef>
              <a:spcAft>
                <a:spcPts val="0"/>
              </a:spcAft>
              <a:buFontTx/>
              <a:buAutoNum type="arabicPeriod"/>
              <a:defRPr/>
            </a:pPr>
            <a:r>
              <a:rPr lang="id-ID" sz="1200" b="1" dirty="0">
                <a:solidFill>
                  <a:schemeClr val="tx1"/>
                </a:solidFill>
                <a:latin typeface="Arial" pitchFamily="34" charset="0"/>
                <a:cs typeface="Arial" pitchFamily="34" charset="0"/>
              </a:rPr>
              <a:t>Balai litbang Pemberantasan Penyakit Bersumber Binatang Donggala</a:t>
            </a:r>
          </a:p>
          <a:p>
            <a:pPr marL="342900" indent="-342900" fontAlgn="auto">
              <a:spcBef>
                <a:spcPts val="0"/>
              </a:spcBef>
              <a:spcAft>
                <a:spcPts val="0"/>
              </a:spcAft>
              <a:buFontTx/>
              <a:buAutoNum type="arabicPeriod"/>
              <a:defRPr/>
            </a:pPr>
            <a:r>
              <a:rPr lang="id-ID" sz="1200" b="1" dirty="0">
                <a:solidFill>
                  <a:schemeClr val="tx1"/>
                </a:solidFill>
                <a:latin typeface="Arial" pitchFamily="34" charset="0"/>
                <a:cs typeface="Arial" pitchFamily="34" charset="0"/>
              </a:rPr>
              <a:t>Balai Litbang Pemberantasan Penyakit Bersumber Binatang Banjar Negara</a:t>
            </a:r>
          </a:p>
          <a:p>
            <a:pPr marL="342900" indent="-342900" fontAlgn="auto">
              <a:spcBef>
                <a:spcPts val="0"/>
              </a:spcBef>
              <a:spcAft>
                <a:spcPts val="0"/>
              </a:spcAft>
              <a:buFontTx/>
              <a:buAutoNum type="arabicPeriod"/>
              <a:defRPr/>
            </a:pPr>
            <a:r>
              <a:rPr lang="id-ID" sz="1200" b="1" dirty="0">
                <a:solidFill>
                  <a:schemeClr val="tx1"/>
                </a:solidFill>
                <a:latin typeface="Arial" pitchFamily="34" charset="0"/>
                <a:cs typeface="Arial" pitchFamily="34" charset="0"/>
              </a:rPr>
              <a:t>Balai Litbang Pemberantasan Penyakit Bersumber Binatang Tanah Bumbu</a:t>
            </a:r>
          </a:p>
          <a:p>
            <a:pPr marL="342900" indent="-342900" fontAlgn="auto">
              <a:spcBef>
                <a:spcPts val="0"/>
              </a:spcBef>
              <a:spcAft>
                <a:spcPts val="0"/>
              </a:spcAft>
              <a:buFontTx/>
              <a:buAutoNum type="arabicPeriod"/>
              <a:defRPr/>
            </a:pPr>
            <a:endParaRPr lang="id-ID" sz="1200" b="1" dirty="0">
              <a:solidFill>
                <a:schemeClr val="tx1"/>
              </a:solidFill>
              <a:latin typeface="Arial" pitchFamily="34" charset="0"/>
              <a:cs typeface="Arial" pitchFamily="34" charset="0"/>
            </a:endParaRPr>
          </a:p>
          <a:p>
            <a:pPr fontAlgn="auto">
              <a:spcBef>
                <a:spcPts val="0"/>
              </a:spcBef>
              <a:spcAft>
                <a:spcPts val="0"/>
              </a:spcAft>
              <a:defRPr/>
            </a:pPr>
            <a:endParaRPr lang="id-ID" b="1" dirty="0">
              <a:solidFill>
                <a:schemeClr val="tx1"/>
              </a:solidFill>
            </a:endParaRPr>
          </a:p>
          <a:p>
            <a:pPr fontAlgn="auto">
              <a:spcBef>
                <a:spcPts val="0"/>
              </a:spcBef>
              <a:spcAft>
                <a:spcPts val="0"/>
              </a:spcAft>
              <a:defRPr/>
            </a:pPr>
            <a:endParaRPr lang="id-ID" b="1" dirty="0">
              <a:solidFill>
                <a:schemeClr val="tx1"/>
              </a:solidFill>
            </a:endParaRPr>
          </a:p>
        </p:txBody>
      </p:sp>
      <p:sp>
        <p:nvSpPr>
          <p:cNvPr id="6" name="Rectangle 5"/>
          <p:cNvSpPr/>
          <p:nvPr/>
        </p:nvSpPr>
        <p:spPr>
          <a:xfrm>
            <a:off x="6660232" y="1125539"/>
            <a:ext cx="2304381" cy="2231453"/>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2014 MENDAPAT PENGHARGAAN MENKES SBG SATKER YG MENERAPKAN INDIKATOR WBK:</a:t>
            </a:r>
          </a:p>
          <a:p>
            <a:pPr algn="ctr" fontAlgn="auto">
              <a:spcBef>
                <a:spcPts val="0"/>
              </a:spcBef>
              <a:spcAft>
                <a:spcPts val="0"/>
              </a:spcAft>
              <a:defRPr/>
            </a:pPr>
            <a:endParaRPr lang="en-US" sz="1200" b="1" dirty="0"/>
          </a:p>
          <a:p>
            <a:pPr algn="ctr" fontAlgn="auto">
              <a:spcBef>
                <a:spcPts val="0"/>
              </a:spcBef>
              <a:spcAft>
                <a:spcPts val="0"/>
              </a:spcAft>
              <a:defRPr/>
            </a:pPr>
            <a:endParaRPr lang="id-ID" sz="1200" b="1" dirty="0"/>
          </a:p>
          <a:p>
            <a:pPr marL="342900" indent="-342900" fontAlgn="auto">
              <a:spcBef>
                <a:spcPts val="0"/>
              </a:spcBef>
              <a:spcAft>
                <a:spcPts val="0"/>
              </a:spcAft>
              <a:buFontTx/>
              <a:buAutoNum type="arabicPeriod"/>
              <a:defRPr/>
            </a:pPr>
            <a:r>
              <a:rPr lang="id-ID" sz="1200" b="1" dirty="0"/>
              <a:t>RSUP KARIADI SEMARANG</a:t>
            </a:r>
          </a:p>
          <a:p>
            <a:pPr marL="342900" indent="-342900" fontAlgn="auto">
              <a:spcBef>
                <a:spcPts val="0"/>
              </a:spcBef>
              <a:spcAft>
                <a:spcPts val="0"/>
              </a:spcAft>
              <a:buFontTx/>
              <a:buAutoNum type="arabicPeriod"/>
              <a:defRPr/>
            </a:pPr>
            <a:r>
              <a:rPr lang="id-ID" sz="1200" b="1" dirty="0"/>
              <a:t>RSUP FATMAWATI</a:t>
            </a:r>
            <a:endParaRPr lang="en-US" sz="1200" b="1" dirty="0"/>
          </a:p>
          <a:p>
            <a:pPr marL="342900" indent="-342900" fontAlgn="auto">
              <a:spcBef>
                <a:spcPts val="0"/>
              </a:spcBef>
              <a:spcAft>
                <a:spcPts val="0"/>
              </a:spcAft>
              <a:buFontTx/>
              <a:buAutoNum type="arabicPeriod"/>
              <a:defRPr/>
            </a:pPr>
            <a:r>
              <a:rPr lang="id-ID" sz="1200" b="1" dirty="0"/>
              <a:t> POLTEKKES JAKARTA 3</a:t>
            </a:r>
          </a:p>
        </p:txBody>
      </p:sp>
      <p:sp>
        <p:nvSpPr>
          <p:cNvPr id="7" name="Rectangle 6"/>
          <p:cNvSpPr/>
          <p:nvPr/>
        </p:nvSpPr>
        <p:spPr>
          <a:xfrm>
            <a:off x="6660232" y="5013176"/>
            <a:ext cx="2304381" cy="1440159"/>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defRPr/>
            </a:pPr>
            <a:r>
              <a:rPr lang="id-ID" sz="1200" b="1" dirty="0">
                <a:latin typeface="Arial" pitchFamily="34" charset="0"/>
                <a:cs typeface="Arial" pitchFamily="34" charset="0"/>
              </a:rPr>
              <a:t>          DITJEN GIKIA</a:t>
            </a:r>
          </a:p>
          <a:p>
            <a:pPr marL="342900" indent="-342900" fontAlgn="auto">
              <a:spcBef>
                <a:spcPts val="0"/>
              </a:spcBef>
              <a:spcAft>
                <a:spcPts val="0"/>
              </a:spcAft>
              <a:defRPr/>
            </a:pPr>
            <a:endParaRPr lang="id-ID" sz="1200" b="1" dirty="0">
              <a:latin typeface="Arial" pitchFamily="34" charset="0"/>
              <a:cs typeface="Arial" pitchFamily="34" charset="0"/>
            </a:endParaRPr>
          </a:p>
          <a:p>
            <a:pPr fontAlgn="auto">
              <a:spcBef>
                <a:spcPts val="0"/>
              </a:spcBef>
              <a:spcAft>
                <a:spcPts val="0"/>
              </a:spcAft>
              <a:defRPr/>
            </a:pPr>
            <a:r>
              <a:rPr lang="id-ID" sz="1200" b="1" dirty="0">
                <a:latin typeface="Arial" pitchFamily="34" charset="0"/>
                <a:cs typeface="Arial" pitchFamily="34" charset="0"/>
              </a:rPr>
              <a:t>Balai Kesehatan Olahraga Masyarakat (BKOM) Bandung</a:t>
            </a:r>
          </a:p>
        </p:txBody>
      </p:sp>
      <p:sp>
        <p:nvSpPr>
          <p:cNvPr id="8" name="Rectangle 7"/>
          <p:cNvSpPr/>
          <p:nvPr/>
        </p:nvSpPr>
        <p:spPr>
          <a:xfrm>
            <a:off x="6660107" y="3429000"/>
            <a:ext cx="2304381" cy="1440159"/>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defRPr/>
            </a:pPr>
            <a:r>
              <a:rPr lang="id-ID" sz="1200" b="1" dirty="0">
                <a:solidFill>
                  <a:schemeClr val="tx1"/>
                </a:solidFill>
                <a:latin typeface="Arial" pitchFamily="34" charset="0"/>
                <a:cs typeface="Arial" pitchFamily="34" charset="0"/>
              </a:rPr>
              <a:t>       BADAN PPSDM</a:t>
            </a:r>
          </a:p>
          <a:p>
            <a:pPr marL="342900" indent="-342900" fontAlgn="auto">
              <a:spcBef>
                <a:spcPts val="0"/>
              </a:spcBef>
              <a:spcAft>
                <a:spcPts val="0"/>
              </a:spcAft>
              <a:buFontTx/>
              <a:buAutoNum type="arabicPeriod"/>
              <a:defRPr/>
            </a:pPr>
            <a:r>
              <a:rPr lang="id-ID" sz="1200" b="1" dirty="0">
                <a:solidFill>
                  <a:schemeClr val="tx1"/>
                </a:solidFill>
                <a:latin typeface="Arial" pitchFamily="34" charset="0"/>
                <a:cs typeface="Arial" pitchFamily="34" charset="0"/>
              </a:rPr>
              <a:t>Poltekkes Menad</a:t>
            </a:r>
            <a:r>
              <a:rPr lang="en-US" sz="1200" b="1" dirty="0">
                <a:solidFill>
                  <a:schemeClr val="tx1"/>
                </a:solidFill>
                <a:latin typeface="Arial" pitchFamily="34" charset="0"/>
                <a:cs typeface="Arial" pitchFamily="34" charset="0"/>
              </a:rPr>
              <a:t>o</a:t>
            </a:r>
            <a:endParaRPr lang="id-ID" sz="1200" b="1" dirty="0">
              <a:solidFill>
                <a:schemeClr val="tx1"/>
              </a:solidFill>
              <a:latin typeface="Arial" pitchFamily="34" charset="0"/>
              <a:cs typeface="Arial" pitchFamily="34" charset="0"/>
            </a:endParaRPr>
          </a:p>
          <a:p>
            <a:pPr marL="342900" indent="-342900" fontAlgn="auto">
              <a:spcBef>
                <a:spcPts val="0"/>
              </a:spcBef>
              <a:spcAft>
                <a:spcPts val="0"/>
              </a:spcAft>
              <a:buFontTx/>
              <a:buAutoNum type="arabicPeriod"/>
              <a:defRPr/>
            </a:pPr>
            <a:r>
              <a:rPr lang="id-ID" sz="1200" b="1" dirty="0">
                <a:solidFill>
                  <a:schemeClr val="tx1"/>
                </a:solidFill>
                <a:latin typeface="Arial" pitchFamily="34" charset="0"/>
                <a:cs typeface="Arial" pitchFamily="34" charset="0"/>
              </a:rPr>
              <a:t>Poltekkes Jakarta II</a:t>
            </a:r>
          </a:p>
        </p:txBody>
      </p:sp>
      <p:sp>
        <p:nvSpPr>
          <p:cNvPr id="9" name="Rectangle 8"/>
          <p:cNvSpPr/>
          <p:nvPr/>
        </p:nvSpPr>
        <p:spPr>
          <a:xfrm>
            <a:off x="683568" y="5013177"/>
            <a:ext cx="2592288" cy="1440159"/>
          </a:xfrm>
          <a:prstGeom prst="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r>
              <a:rPr lang="id-ID" sz="1200" b="1" dirty="0">
                <a:solidFill>
                  <a:schemeClr val="tx1"/>
                </a:solidFill>
                <a:latin typeface="Arial" pitchFamily="34" charset="0"/>
                <a:cs typeface="Arial" pitchFamily="34" charset="0"/>
              </a:rPr>
              <a:t>DITJEN BUK</a:t>
            </a:r>
            <a:endParaRPr lang="en-US" sz="1200" b="1" dirty="0">
              <a:solidFill>
                <a:schemeClr val="tx1"/>
              </a:solidFill>
              <a:latin typeface="Arial" pitchFamily="34" charset="0"/>
              <a:cs typeface="Arial" pitchFamily="34" charset="0"/>
            </a:endParaRPr>
          </a:p>
          <a:p>
            <a:pPr marL="342900" indent="-342900" algn="ctr" fontAlgn="auto">
              <a:spcBef>
                <a:spcPts val="0"/>
              </a:spcBef>
              <a:spcAft>
                <a:spcPts val="0"/>
              </a:spcAft>
              <a:defRPr/>
            </a:pPr>
            <a:endParaRPr lang="en-US" sz="1200" b="1" dirty="0">
              <a:solidFill>
                <a:schemeClr val="tx1"/>
              </a:solidFill>
              <a:latin typeface="Arial" pitchFamily="34" charset="0"/>
              <a:cs typeface="Arial" pitchFamily="34" charset="0"/>
            </a:endParaRPr>
          </a:p>
          <a:p>
            <a:pPr marL="342900" indent="-342900" algn="ctr" fontAlgn="auto">
              <a:spcBef>
                <a:spcPts val="0"/>
              </a:spcBef>
              <a:spcAft>
                <a:spcPts val="0"/>
              </a:spcAft>
              <a:defRPr/>
            </a:pPr>
            <a:endParaRPr lang="en-US" sz="1200" b="1" dirty="0">
              <a:solidFill>
                <a:schemeClr val="tx1"/>
              </a:solidFill>
              <a:latin typeface="Arial" pitchFamily="34" charset="0"/>
              <a:cs typeface="Arial" pitchFamily="34" charset="0"/>
            </a:endParaRPr>
          </a:p>
          <a:p>
            <a:pPr marL="342900" indent="-342900" algn="ctr" fontAlgn="auto">
              <a:spcBef>
                <a:spcPts val="0"/>
              </a:spcBef>
              <a:spcAft>
                <a:spcPts val="0"/>
              </a:spcAft>
              <a:defRPr/>
            </a:pPr>
            <a:r>
              <a:rPr lang="en-US" sz="1200" b="1" dirty="0">
                <a:solidFill>
                  <a:schemeClr val="tx1"/>
                </a:solidFill>
                <a:latin typeface="Arial" pitchFamily="34" charset="0"/>
                <a:cs typeface="Arial" pitchFamily="34" charset="0"/>
              </a:rPr>
              <a:t>RSUP Dr. </a:t>
            </a:r>
            <a:r>
              <a:rPr lang="en-US" sz="1200" b="1" dirty="0" err="1">
                <a:solidFill>
                  <a:schemeClr val="tx1"/>
                </a:solidFill>
                <a:latin typeface="Arial" pitchFamily="34" charset="0"/>
                <a:cs typeface="Arial" pitchFamily="34" charset="0"/>
              </a:rPr>
              <a:t>Sardjito</a:t>
            </a:r>
            <a:r>
              <a:rPr lang="en-US" sz="1200" b="1" dirty="0">
                <a:solidFill>
                  <a:schemeClr val="tx1"/>
                </a:solidFill>
                <a:latin typeface="Arial" pitchFamily="34" charset="0"/>
                <a:cs typeface="Arial" pitchFamily="34" charset="0"/>
              </a:rPr>
              <a:t> Yogyakarta</a:t>
            </a:r>
          </a:p>
          <a:p>
            <a:pPr marL="342900" indent="-342900" algn="ctr" fontAlgn="auto">
              <a:spcBef>
                <a:spcPts val="0"/>
              </a:spcBef>
              <a:spcAft>
                <a:spcPts val="0"/>
              </a:spcAft>
              <a:defRPr/>
            </a:pPr>
            <a:endParaRPr lang="id-ID" sz="1200" b="1" dirty="0">
              <a:solidFill>
                <a:schemeClr val="tx1"/>
              </a:solidFill>
              <a:latin typeface="Arial" pitchFamily="34" charset="0"/>
              <a:cs typeface="Arial" pitchFamily="34" charset="0"/>
            </a:endParaRPr>
          </a:p>
        </p:txBody>
      </p:sp>
      <p:sp>
        <p:nvSpPr>
          <p:cNvPr id="10" name="Rectangle 9"/>
          <p:cNvSpPr/>
          <p:nvPr/>
        </p:nvSpPr>
        <p:spPr>
          <a:xfrm>
            <a:off x="683568" y="3429000"/>
            <a:ext cx="2593032" cy="76199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r>
              <a:rPr lang="id-ID" sz="1200" b="1" dirty="0">
                <a:solidFill>
                  <a:schemeClr val="tx1"/>
                </a:solidFill>
                <a:latin typeface="Arial" pitchFamily="34" charset="0"/>
                <a:cs typeface="Arial" pitchFamily="34" charset="0"/>
              </a:rPr>
              <a:t>SETJEN</a:t>
            </a:r>
            <a:r>
              <a:rPr lang="en-US" sz="1200" b="1" dirty="0">
                <a:solidFill>
                  <a:schemeClr val="tx1"/>
                </a:solidFill>
                <a:latin typeface="Arial" pitchFamily="34" charset="0"/>
                <a:cs typeface="Arial" pitchFamily="34" charset="0"/>
              </a:rPr>
              <a:t> ??</a:t>
            </a:r>
            <a:r>
              <a:rPr lang="id-ID" sz="1200" b="1" dirty="0">
                <a:solidFill>
                  <a:schemeClr val="tx1"/>
                </a:solidFill>
                <a:latin typeface="Arial" pitchFamily="34" charset="0"/>
                <a:cs typeface="Arial" pitchFamily="34" charset="0"/>
              </a:rPr>
              <a:t> </a:t>
            </a:r>
          </a:p>
        </p:txBody>
      </p:sp>
      <p:sp>
        <p:nvSpPr>
          <p:cNvPr id="11" name="Rectangle 10"/>
          <p:cNvSpPr/>
          <p:nvPr/>
        </p:nvSpPr>
        <p:spPr>
          <a:xfrm>
            <a:off x="683568" y="4343400"/>
            <a:ext cx="2593032" cy="68580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r>
              <a:rPr lang="en-US" sz="1200" b="1" dirty="0">
                <a:solidFill>
                  <a:schemeClr val="tx1"/>
                </a:solidFill>
                <a:latin typeface="Arial" pitchFamily="34" charset="0"/>
                <a:cs typeface="Arial" pitchFamily="34" charset="0"/>
              </a:rPr>
              <a:t>BINFAR</a:t>
            </a:r>
          </a:p>
        </p:txBody>
      </p:sp>
      <p:cxnSp>
        <p:nvCxnSpPr>
          <p:cNvPr id="13" name="Straight Arrow Connector 12"/>
          <p:cNvCxnSpPr/>
          <p:nvPr/>
        </p:nvCxnSpPr>
        <p:spPr>
          <a:xfrm>
            <a:off x="1905000" y="5562600"/>
            <a:ext cx="0" cy="228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pull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TERIMA KASIH</a:t>
            </a:r>
            <a:endParaRPr lang="id-ID" dirty="0"/>
          </a:p>
        </p:txBody>
      </p:sp>
      <p:sp>
        <p:nvSpPr>
          <p:cNvPr id="2" name="Content Placeholder 1"/>
          <p:cNvSpPr>
            <a:spLocks noGrp="1"/>
          </p:cNvSpPr>
          <p:nvPr>
            <p:ph idx="1"/>
          </p:nvPr>
        </p:nvSpPr>
        <p:spPr/>
        <p:txBody>
          <a:bodyPr/>
          <a:lstStyle/>
          <a:p>
            <a:r>
              <a:rPr lang="id-ID" dirty="0" smtClean="0"/>
              <a:t>STOP GRATIFIKASI, MARI MELAYANI DENGAN HATI ..</a:t>
            </a:r>
          </a:p>
          <a:p>
            <a:endParaRPr lang="id-ID" dirty="0" smtClean="0"/>
          </a:p>
          <a:p>
            <a:pPr>
              <a:buNone/>
            </a:pPr>
            <a:endParaRPr lang="id-ID" dirty="0"/>
          </a:p>
        </p:txBody>
      </p:sp>
      <p:pic>
        <p:nvPicPr>
          <p:cNvPr id="4" name="Picture 3" descr="7. POSTER GRTIFIKASI.jpg"/>
          <p:cNvPicPr>
            <a:picLocks noChangeAspect="1"/>
          </p:cNvPicPr>
          <p:nvPr/>
        </p:nvPicPr>
        <p:blipFill>
          <a:blip r:embed="rId2" cstate="screen"/>
          <a:stretch>
            <a:fillRect/>
          </a:stretch>
        </p:blipFill>
        <p:spPr>
          <a:xfrm>
            <a:off x="2357422" y="2285992"/>
            <a:ext cx="2143128" cy="4286256"/>
          </a:xfrm>
          <a:prstGeom prst="rect">
            <a:avLst/>
          </a:prstGeom>
        </p:spPr>
      </p:pic>
      <p:pic>
        <p:nvPicPr>
          <p:cNvPr id="1026" name="Picture 2" descr="G:\GRATIFIKASI\Media Publikasi\melayani dengan hati.jpg"/>
          <p:cNvPicPr>
            <a:picLocks noChangeAspect="1" noChangeArrowheads="1"/>
          </p:cNvPicPr>
          <p:nvPr/>
        </p:nvPicPr>
        <p:blipFill>
          <a:blip r:embed="rId3"/>
          <a:srcRect/>
          <a:stretch>
            <a:fillRect/>
          </a:stretch>
        </p:blipFill>
        <p:spPr bwMode="auto">
          <a:xfrm>
            <a:off x="4929190" y="2786058"/>
            <a:ext cx="3660614" cy="25003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0042"/>
            <a:ext cx="8229600" cy="1428760"/>
          </a:xfrm>
        </p:spPr>
        <p:txBody>
          <a:bodyPr>
            <a:noAutofit/>
          </a:bodyPr>
          <a:lstStyle/>
          <a:p>
            <a:r>
              <a:rPr lang="id-ID" sz="2800" dirty="0" smtClean="0">
                <a:latin typeface="Calisto MT" pitchFamily="18" charset="0"/>
              </a:rPr>
              <a:t>Peresmian UPG RSUP Dr. Sardjito oleh Inspektorat Jenderal Kementerian Kesehatan RI pada Peringatan HKN 2014 pada tanggal 7 Desember 2014</a:t>
            </a:r>
            <a:br>
              <a:rPr lang="id-ID" sz="2800" dirty="0" smtClean="0">
                <a:latin typeface="Calisto MT" pitchFamily="18" charset="0"/>
              </a:rPr>
            </a:br>
            <a:endParaRPr lang="en-US" sz="2800" dirty="0"/>
          </a:p>
        </p:txBody>
      </p:sp>
      <p:pic>
        <p:nvPicPr>
          <p:cNvPr id="4" name="Content Placeholder 3" descr="IMG_0815.JPG"/>
          <p:cNvPicPr>
            <a:picLocks noGrp="1" noChangeAspect="1"/>
          </p:cNvPicPr>
          <p:nvPr>
            <p:ph idx="1"/>
          </p:nvPr>
        </p:nvPicPr>
        <p:blipFill>
          <a:blip r:embed="rId2" cstate="screen"/>
          <a:stretch>
            <a:fillRect/>
          </a:stretch>
        </p:blipFill>
        <p:spPr>
          <a:xfrm>
            <a:off x="1281981" y="1935163"/>
            <a:ext cx="6580037" cy="438943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1497</TotalTime>
  <Words>4665</Words>
  <Application>Microsoft Office PowerPoint</Application>
  <PresentationFormat>On-screen Show (4:3)</PresentationFormat>
  <Paragraphs>974</Paragraphs>
  <Slides>81</Slides>
  <Notes>2</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Flow</vt:lpstr>
      <vt:lpstr>PENGENDALIAN GRATIFIKASI  DI RSUP Dr. SARDJITO YOGYAKARTA</vt:lpstr>
      <vt:lpstr>Apa itu GRATIFIKASI ?</vt:lpstr>
      <vt:lpstr>DASAR HUKUM</vt:lpstr>
      <vt:lpstr>TIM PENGENDALIAN GRATIFIKASI RSUP Dr. SARDJITO </vt:lpstr>
      <vt:lpstr>Timeline RSUP  Dr. Sardjito menuju Wilayah Bebas dari Korupsi (WBK)</vt:lpstr>
      <vt:lpstr>Timeline RSUP  Dr. Sardjito menuju Wilayah Bebas Korupsi (WBK)</vt:lpstr>
      <vt:lpstr>Timeline RSUP  Dr. Sardjito menuju Wilayah Bebas Korupsi (WBK)</vt:lpstr>
      <vt:lpstr>KEGIATAN PENGENDALIAN GRATIFIKASI RSUP Dr. SARDJITO </vt:lpstr>
      <vt:lpstr>Peresmian UPG RSUP Dr. Sardjito oleh Inspektorat Jenderal Kementerian Kesehatan RI pada Peringatan HKN 2014 pada tanggal 7 Desember 2014 </vt:lpstr>
      <vt:lpstr>Teleconference Wilayah Bebas dari Korupsi dengan Menteri Kesehatan RI pada tanggal 9 Januari 2015 </vt:lpstr>
      <vt:lpstr>Pembuatan banner, photo booth anti korupsi </vt:lpstr>
      <vt:lpstr>Sosialisasi Pengisian LHKPN dan LHKASN bersama Inspektorat Jenderal Kementerian Kesehatan RI </vt:lpstr>
      <vt:lpstr>Sosialisasi Pengisian LHKPN dan LHKASN bersama Inspektorat Jenderal Kementerian Kesehatan RI </vt:lpstr>
      <vt:lpstr>Kegiatan  Tim Pengendalian Gratifikasi mempersiapkan RSUP Dr. Sardjito menuju Wilayah Bebas dari Korupsi (WBK)</vt:lpstr>
      <vt:lpstr>TAHAPAN PEMBANGUNAN  ZI MENUJU  WBK/WBBM</vt:lpstr>
      <vt:lpstr>Slide 16</vt:lpstr>
      <vt:lpstr>Slide 17</vt:lpstr>
      <vt:lpstr>PENGERTIAN (PERMENPAN 52 TH 2014)</vt:lpstr>
      <vt:lpstr>Slide 19</vt:lpstr>
      <vt:lpstr>Slide 20</vt:lpstr>
      <vt:lpstr>PEMENUHAN 8 INDIKATOR HASIL (BERSIFAT MUTLAK)</vt:lpstr>
      <vt:lpstr>Kategori GRATIFIKASI</vt:lpstr>
      <vt:lpstr>GRATIFIKASI yang dianggap SUAP</vt:lpstr>
      <vt:lpstr>GRATIFIKASI yang TIDAK dianggap SUAP</vt:lpstr>
      <vt:lpstr>CONTOH KASUS GRATIFIKASI yang dianggap SUAP</vt:lpstr>
      <vt:lpstr>Slide 26</vt:lpstr>
      <vt:lpstr>Slide 27</vt:lpstr>
      <vt:lpstr>Slide 28</vt:lpstr>
      <vt:lpstr>Slide 29</vt:lpstr>
      <vt:lpstr>Slide 30</vt:lpstr>
      <vt:lpstr>Slide 31</vt:lpstr>
      <vt:lpstr>Slide 32</vt:lpstr>
      <vt:lpstr>CONTOH KASUS GRATIFIKASI yang  TIDAK dianggap SUAP</vt:lpstr>
      <vt:lpstr>Slide 34</vt:lpstr>
      <vt:lpstr>CONTOH PELAPORAN GRATIFIKASI KE KPK</vt:lpstr>
      <vt:lpstr>Slide 36</vt:lpstr>
      <vt:lpstr>Format Laporan ke KPK</vt:lpstr>
      <vt:lpstr>Slide 38</vt:lpstr>
      <vt:lpstr>Slide 39</vt:lpstr>
      <vt:lpstr>Slide 40</vt:lpstr>
      <vt:lpstr>Distribusi Barang  Gratifikasi Kls 3 Bangsal Dahlia dan Melati   </vt:lpstr>
      <vt:lpstr>Slide 42</vt:lpstr>
      <vt:lpstr>PELAPORAN GRATIFIKASI ONLINE MELALUI WEB KEMENKES</vt:lpstr>
      <vt:lpstr>Apa yang harus dilakukan?</vt:lpstr>
      <vt:lpstr>Slide 45</vt:lpstr>
      <vt:lpstr>Slide 46</vt:lpstr>
      <vt:lpstr>SISTEM INFORMASI PELAPORAN GRATIFIKASI  https://gratifikasi.ropeg-kemenkes.or.id</vt:lpstr>
      <vt:lpstr>MEKANISME PELAPORAN GRATIFIKASI ONLINE</vt:lpstr>
      <vt:lpstr>Halaman Home</vt:lpstr>
      <vt:lpstr>Halaman Entry Data Pelapor</vt:lpstr>
      <vt:lpstr>Halaman Entry Data Laporan</vt:lpstr>
      <vt:lpstr>Halaman Data Laporan</vt:lpstr>
      <vt:lpstr>Halaman Print Data Laporan</vt:lpstr>
      <vt:lpstr>INPRES 7 TAHUN 2015 AKSI PENCEGAHAN DAN PEMBERANTASAN KORUPSI         ,</vt:lpstr>
      <vt:lpstr>Strategi Nasional Pencegahan dan Pemberantasan Korupsi (Stranas PPK)</vt:lpstr>
      <vt:lpstr>AKSI PPK TAHUN 2015  (AKSI KE-2 untuk penanggung jawab Kemenkes)</vt:lpstr>
      <vt:lpstr>PERSIAPAN  RSUP DR SARDJITO  MENJADI WILAYAH BEBAS KORUPSI ( WBK )</vt:lpstr>
      <vt:lpstr>PREASSESMENT  ZI</vt:lpstr>
      <vt:lpstr>SYARAT PENGAJUAN  SATKER BERPREDIKAT WBK</vt:lpstr>
      <vt:lpstr>SYARAT PENGAJUAN  SATKER BERPREDIKAT WBBM</vt:lpstr>
      <vt:lpstr>LINGKUP KEGIATAN</vt:lpstr>
      <vt:lpstr>Yang Perlu dipersiapkan</vt:lpstr>
      <vt:lpstr>Yang Perlu dipersiapkan</vt:lpstr>
      <vt:lpstr>KOMPONEN YANG HARUS DIBANGUN PADA SATUAN KERJA TERPILIH</vt:lpstr>
      <vt:lpstr>Slide 65</vt:lpstr>
      <vt:lpstr>INDIKATOR KOMPONEN PENGUNGKIT</vt:lpstr>
      <vt:lpstr>INDIKATOR KOMPONEN PENGUNGKIT</vt:lpstr>
      <vt:lpstr>Manajemen Perubahan</vt:lpstr>
      <vt:lpstr>Manajemen Perubahan</vt:lpstr>
      <vt:lpstr>Penataan Tatalaksana</vt:lpstr>
      <vt:lpstr>Penataan Tatalaksana</vt:lpstr>
      <vt:lpstr>Penataan Sistem Manajemen SDM</vt:lpstr>
      <vt:lpstr>Penataan Sistem Manajemen SDM</vt:lpstr>
      <vt:lpstr>Penguatan Akuntabilitas Kinerja</vt:lpstr>
      <vt:lpstr>Penguatan Pengawasan</vt:lpstr>
      <vt:lpstr>Penguatan Pengawasan</vt:lpstr>
      <vt:lpstr>Peningkatan Kualitas Pelayanan Publik</vt:lpstr>
      <vt:lpstr>HASIL (40)</vt:lpstr>
      <vt:lpstr>SYARAT PENETAPAN WBK/WBBM</vt:lpstr>
      <vt:lpstr>Slide 80</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PENGENDALIAN GRATIFIKASI  DI RSUP Dr. SARDJITO YOGYAKARTA</dc:title>
  <dc:creator>linda-tu</dc:creator>
  <cp:lastModifiedBy>ASUS</cp:lastModifiedBy>
  <cp:revision>56</cp:revision>
  <dcterms:created xsi:type="dcterms:W3CDTF">2015-06-12T03:53:11Z</dcterms:created>
  <dcterms:modified xsi:type="dcterms:W3CDTF">2016-10-05T04:20:47Z</dcterms:modified>
</cp:coreProperties>
</file>